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316" r:id="rId3"/>
    <p:sldId id="270" r:id="rId4"/>
    <p:sldId id="271" r:id="rId5"/>
    <p:sldId id="325" r:id="rId6"/>
    <p:sldId id="321" r:id="rId7"/>
    <p:sldId id="320" r:id="rId8"/>
    <p:sldId id="326" r:id="rId9"/>
    <p:sldId id="276" r:id="rId10"/>
    <p:sldId id="277" r:id="rId11"/>
    <p:sldId id="278" r:id="rId12"/>
    <p:sldId id="283" r:id="rId13"/>
    <p:sldId id="284" r:id="rId14"/>
    <p:sldId id="285" r:id="rId15"/>
    <p:sldId id="322" r:id="rId16"/>
    <p:sldId id="329" r:id="rId17"/>
    <p:sldId id="313" r:id="rId18"/>
    <p:sldId id="327" r:id="rId19"/>
    <p:sldId id="328" r:id="rId20"/>
    <p:sldId id="311" r:id="rId21"/>
    <p:sldId id="315" r:id="rId22"/>
    <p:sldId id="306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E8299A-6330-495C-902E-1EAB403DF62D}" type="doc">
      <dgm:prSet loTypeId="urn:microsoft.com/office/officeart/2005/8/layout/v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5D7F8A-FE28-421C-838C-D33E54A237D1}">
      <dgm:prSet phldrT="[Текст]"/>
      <dgm:spPr/>
      <dgm:t>
        <a:bodyPr/>
        <a:lstStyle/>
        <a:p>
          <a:r>
            <a:rPr lang="ru-RU" dirty="0" err="1" smtClean="0"/>
            <a:t>Дореактивный</a:t>
          </a:r>
          <a:r>
            <a:rPr lang="ru-RU" dirty="0" smtClean="0"/>
            <a:t> </a:t>
          </a:r>
          <a:endParaRPr lang="ru-RU" dirty="0"/>
        </a:p>
      </dgm:t>
    </dgm:pt>
    <dgm:pt modelId="{8A0CB9B5-1B27-4681-BB41-415B99DA8EBA}" type="parTrans" cxnId="{52282847-5A63-42F9-BA5A-316AEBF2D6D8}">
      <dgm:prSet/>
      <dgm:spPr/>
      <dgm:t>
        <a:bodyPr/>
        <a:lstStyle/>
        <a:p>
          <a:endParaRPr lang="ru-RU"/>
        </a:p>
      </dgm:t>
    </dgm:pt>
    <dgm:pt modelId="{4332BBDA-EBDE-4B46-9BCE-8FB43F4FAE44}" type="sibTrans" cxnId="{52282847-5A63-42F9-BA5A-316AEBF2D6D8}">
      <dgm:prSet/>
      <dgm:spPr/>
      <dgm:t>
        <a:bodyPr/>
        <a:lstStyle/>
        <a:p>
          <a:endParaRPr lang="ru-RU"/>
        </a:p>
      </dgm:t>
    </dgm:pt>
    <dgm:pt modelId="{89153960-5B69-4D35-A426-C1C5A19BE184}">
      <dgm:prSet phldrT="[Текст]"/>
      <dgm:spPr/>
      <dgm:t>
        <a:bodyPr/>
        <a:lstStyle/>
        <a:p>
          <a:r>
            <a:rPr lang="ru-RU" dirty="0" smtClean="0"/>
            <a:t>Реактивный </a:t>
          </a:r>
          <a:endParaRPr lang="ru-RU" dirty="0"/>
        </a:p>
      </dgm:t>
    </dgm:pt>
    <dgm:pt modelId="{8CC6C8F5-8D7C-4C90-BBF7-AC739015E93A}" type="parTrans" cxnId="{4BA78017-F318-4AAF-AE68-FC85127E7F8C}">
      <dgm:prSet/>
      <dgm:spPr/>
      <dgm:t>
        <a:bodyPr/>
        <a:lstStyle/>
        <a:p>
          <a:endParaRPr lang="ru-RU"/>
        </a:p>
      </dgm:t>
    </dgm:pt>
    <dgm:pt modelId="{89AE0071-540A-4482-A811-952D29C798D2}" type="sibTrans" cxnId="{4BA78017-F318-4AAF-AE68-FC85127E7F8C}">
      <dgm:prSet/>
      <dgm:spPr/>
      <dgm:t>
        <a:bodyPr/>
        <a:lstStyle/>
        <a:p>
          <a:endParaRPr lang="ru-RU"/>
        </a:p>
      </dgm:t>
    </dgm:pt>
    <dgm:pt modelId="{9CA51D08-C5A8-4721-B4BF-0F2F0798A9F9}">
      <dgm:prSet phldrT="[Текст]" custT="1"/>
      <dgm:spPr/>
      <dgm:t>
        <a:bodyPr/>
        <a:lstStyle/>
        <a:p>
          <a:r>
            <a:rPr lang="ru-RU" sz="2800" dirty="0" smtClean="0"/>
            <a:t>ранний (до 5 суток)</a:t>
          </a:r>
          <a:endParaRPr lang="ru-RU" sz="2800" dirty="0"/>
        </a:p>
      </dgm:t>
    </dgm:pt>
    <dgm:pt modelId="{8CF7CC3C-119A-4D93-81DA-D34D3C892741}" type="parTrans" cxnId="{B59C1AFA-EE38-436D-945B-0304CCD0A8F1}">
      <dgm:prSet/>
      <dgm:spPr/>
      <dgm:t>
        <a:bodyPr/>
        <a:lstStyle/>
        <a:p>
          <a:endParaRPr lang="ru-RU"/>
        </a:p>
      </dgm:t>
    </dgm:pt>
    <dgm:pt modelId="{E25BBD3F-B9F3-4A2C-87A3-0137CFF23368}" type="sibTrans" cxnId="{B59C1AFA-EE38-436D-945B-0304CCD0A8F1}">
      <dgm:prSet/>
      <dgm:spPr/>
      <dgm:t>
        <a:bodyPr/>
        <a:lstStyle/>
        <a:p>
          <a:endParaRPr lang="ru-RU"/>
        </a:p>
      </dgm:t>
    </dgm:pt>
    <dgm:pt modelId="{7734F4E4-5EFD-48F3-9D42-CAACF0778EE3}">
      <dgm:prSet phldrT="[Текст]" custT="1"/>
      <dgm:spPr/>
      <dgm:t>
        <a:bodyPr/>
        <a:lstStyle/>
        <a:p>
          <a:r>
            <a:rPr lang="ru-RU" sz="2800" dirty="0" smtClean="0"/>
            <a:t>поздний (свыше 5 суток)</a:t>
          </a:r>
          <a:endParaRPr lang="ru-RU" sz="2800" dirty="0"/>
        </a:p>
      </dgm:t>
    </dgm:pt>
    <dgm:pt modelId="{581A2E66-A3A6-48C4-B216-0A1D840B1FF1}" type="parTrans" cxnId="{372BD771-018F-4843-8A40-963253CBD1A4}">
      <dgm:prSet/>
      <dgm:spPr/>
      <dgm:t>
        <a:bodyPr/>
        <a:lstStyle/>
        <a:p>
          <a:endParaRPr lang="ru-RU"/>
        </a:p>
      </dgm:t>
    </dgm:pt>
    <dgm:pt modelId="{97B96E3E-E2BA-4F6E-B6B9-EB2B55FE3CB4}" type="sibTrans" cxnId="{372BD771-018F-4843-8A40-963253CBD1A4}">
      <dgm:prSet/>
      <dgm:spPr/>
      <dgm:t>
        <a:bodyPr/>
        <a:lstStyle/>
        <a:p>
          <a:endParaRPr lang="ru-RU"/>
        </a:p>
      </dgm:t>
    </dgm:pt>
    <dgm:pt modelId="{F7DEC21A-58F0-4926-BD53-8E00D29E82D7}">
      <dgm:prSet phldrT="[Текст]"/>
      <dgm:spPr/>
      <dgm:t>
        <a:bodyPr/>
        <a:lstStyle/>
        <a:p>
          <a:r>
            <a:rPr lang="ru-RU" dirty="0" smtClean="0"/>
            <a:t>боли исчезают, а затем всякая чувствительность</a:t>
          </a:r>
          <a:endParaRPr lang="ru-RU" dirty="0"/>
        </a:p>
      </dgm:t>
    </dgm:pt>
    <dgm:pt modelId="{092D4AEF-D0E7-4A0C-A9A9-515C5906EE45}" type="sibTrans" cxnId="{1E574B5A-A2FD-42C5-859A-0F42AF6CA1B7}">
      <dgm:prSet/>
      <dgm:spPr/>
      <dgm:t>
        <a:bodyPr/>
        <a:lstStyle/>
        <a:p>
          <a:endParaRPr lang="ru-RU"/>
        </a:p>
      </dgm:t>
    </dgm:pt>
    <dgm:pt modelId="{1D4619C5-A281-4C62-A1A3-363AE8B7B090}" type="parTrans" cxnId="{1E574B5A-A2FD-42C5-859A-0F42AF6CA1B7}">
      <dgm:prSet/>
      <dgm:spPr/>
      <dgm:t>
        <a:bodyPr/>
        <a:lstStyle/>
        <a:p>
          <a:endParaRPr lang="ru-RU"/>
        </a:p>
      </dgm:t>
    </dgm:pt>
    <dgm:pt modelId="{297D4009-8D3C-46B9-9362-F4F3A2B2035D}">
      <dgm:prSet phldrT="[Текст]"/>
      <dgm:spPr/>
      <dgm:t>
        <a:bodyPr/>
        <a:lstStyle/>
        <a:p>
          <a:r>
            <a:rPr lang="ru-RU" dirty="0" smtClean="0"/>
            <a:t>чувство холода, сменяющееся  онемением;</a:t>
          </a:r>
          <a:endParaRPr lang="ru-RU" dirty="0"/>
        </a:p>
      </dgm:t>
    </dgm:pt>
    <dgm:pt modelId="{E709B1CF-3EE4-49B6-8A0A-FB1DCBFB4008}" type="sibTrans" cxnId="{E7B31840-DDE6-4B54-9B22-FD9E240E06AB}">
      <dgm:prSet/>
      <dgm:spPr/>
      <dgm:t>
        <a:bodyPr/>
        <a:lstStyle/>
        <a:p>
          <a:endParaRPr lang="ru-RU"/>
        </a:p>
      </dgm:t>
    </dgm:pt>
    <dgm:pt modelId="{23F0C6BB-185B-4313-9BAA-8F978A2C7235}" type="parTrans" cxnId="{E7B31840-DDE6-4B54-9B22-FD9E240E06AB}">
      <dgm:prSet/>
      <dgm:spPr/>
      <dgm:t>
        <a:bodyPr/>
        <a:lstStyle/>
        <a:p>
          <a:endParaRPr lang="ru-RU"/>
        </a:p>
      </dgm:t>
    </dgm:pt>
    <dgm:pt modelId="{89BB150A-AF8F-497B-8A32-71A4936D9E87}" type="pres">
      <dgm:prSet presAssocID="{FFE8299A-6330-495C-902E-1EAB403DF6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31FDFC-E094-44AB-BDC8-5A0E80F6A9F9}" type="pres">
      <dgm:prSet presAssocID="{B35D7F8A-FE28-421C-838C-D33E54A237D1}" presName="linNode" presStyleCnt="0"/>
      <dgm:spPr/>
      <dgm:t>
        <a:bodyPr/>
        <a:lstStyle/>
        <a:p>
          <a:endParaRPr lang="ru-RU"/>
        </a:p>
      </dgm:t>
    </dgm:pt>
    <dgm:pt modelId="{E158027F-5643-4007-B548-F5202F2884CA}" type="pres">
      <dgm:prSet presAssocID="{B35D7F8A-FE28-421C-838C-D33E54A237D1}" presName="parentShp" presStyleLbl="node1" presStyleIdx="0" presStyleCnt="2" custLinFactNeighborX="-4630" custLinFactNeighborY="-28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9B8B8-29FC-4BF0-B4AE-F6D6EAE9A06B}" type="pres">
      <dgm:prSet presAssocID="{B35D7F8A-FE28-421C-838C-D33E54A237D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C213A-B35C-4D8B-B95D-3F942F93A0FD}" type="pres">
      <dgm:prSet presAssocID="{4332BBDA-EBDE-4B46-9BCE-8FB43F4FAE44}" presName="spacing" presStyleCnt="0"/>
      <dgm:spPr/>
      <dgm:t>
        <a:bodyPr/>
        <a:lstStyle/>
        <a:p>
          <a:endParaRPr lang="ru-RU"/>
        </a:p>
      </dgm:t>
    </dgm:pt>
    <dgm:pt modelId="{A849C1B9-3D11-4655-8A34-83C36017B7F6}" type="pres">
      <dgm:prSet presAssocID="{89153960-5B69-4D35-A426-C1C5A19BE184}" presName="linNode" presStyleCnt="0"/>
      <dgm:spPr/>
      <dgm:t>
        <a:bodyPr/>
        <a:lstStyle/>
        <a:p>
          <a:endParaRPr lang="ru-RU"/>
        </a:p>
      </dgm:t>
    </dgm:pt>
    <dgm:pt modelId="{68A4C3E2-0100-4484-98C7-50890149172F}" type="pres">
      <dgm:prSet presAssocID="{89153960-5B69-4D35-A426-C1C5A19BE18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2216E-4C0C-412E-B634-D304B01CB40B}" type="pres">
      <dgm:prSet presAssocID="{89153960-5B69-4D35-A426-C1C5A19BE184}" presName="childShp" presStyleLbl="bgAccFollowNode1" presStyleIdx="1" presStyleCnt="2" custLinFactNeighborX="3298" custLinFactNeighborY="4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87751E-247F-4BD4-9271-6671BCC1D881}" type="presOf" srcId="{297D4009-8D3C-46B9-9362-F4F3A2B2035D}" destId="{04E9B8B8-29FC-4BF0-B4AE-F6D6EAE9A06B}" srcOrd="0" destOrd="0" presId="urn:microsoft.com/office/officeart/2005/8/layout/vList6"/>
    <dgm:cxn modelId="{4BA78017-F318-4AAF-AE68-FC85127E7F8C}" srcId="{FFE8299A-6330-495C-902E-1EAB403DF62D}" destId="{89153960-5B69-4D35-A426-C1C5A19BE184}" srcOrd="1" destOrd="0" parTransId="{8CC6C8F5-8D7C-4C90-BBF7-AC739015E93A}" sibTransId="{89AE0071-540A-4482-A811-952D29C798D2}"/>
    <dgm:cxn modelId="{E7B31840-DDE6-4B54-9B22-FD9E240E06AB}" srcId="{B35D7F8A-FE28-421C-838C-D33E54A237D1}" destId="{297D4009-8D3C-46B9-9362-F4F3A2B2035D}" srcOrd="0" destOrd="0" parTransId="{23F0C6BB-185B-4313-9BAA-8F978A2C7235}" sibTransId="{E709B1CF-3EE4-49B6-8A0A-FB1DCBFB4008}"/>
    <dgm:cxn modelId="{8A007A06-0328-4111-8017-958734BA2812}" type="presOf" srcId="{7734F4E4-5EFD-48F3-9D42-CAACF0778EE3}" destId="{D662216E-4C0C-412E-B634-D304B01CB40B}" srcOrd="0" destOrd="1" presId="urn:microsoft.com/office/officeart/2005/8/layout/vList6"/>
    <dgm:cxn modelId="{52282847-5A63-42F9-BA5A-316AEBF2D6D8}" srcId="{FFE8299A-6330-495C-902E-1EAB403DF62D}" destId="{B35D7F8A-FE28-421C-838C-D33E54A237D1}" srcOrd="0" destOrd="0" parTransId="{8A0CB9B5-1B27-4681-BB41-415B99DA8EBA}" sibTransId="{4332BBDA-EBDE-4B46-9BCE-8FB43F4FAE44}"/>
    <dgm:cxn modelId="{8443B01B-8C50-452F-B94B-D2DEE6C6177E}" type="presOf" srcId="{F7DEC21A-58F0-4926-BD53-8E00D29E82D7}" destId="{04E9B8B8-29FC-4BF0-B4AE-F6D6EAE9A06B}" srcOrd="0" destOrd="1" presId="urn:microsoft.com/office/officeart/2005/8/layout/vList6"/>
    <dgm:cxn modelId="{372BD771-018F-4843-8A40-963253CBD1A4}" srcId="{89153960-5B69-4D35-A426-C1C5A19BE184}" destId="{7734F4E4-5EFD-48F3-9D42-CAACF0778EE3}" srcOrd="1" destOrd="0" parTransId="{581A2E66-A3A6-48C4-B216-0A1D840B1FF1}" sibTransId="{97B96E3E-E2BA-4F6E-B6B9-EB2B55FE3CB4}"/>
    <dgm:cxn modelId="{CB2E3F8A-E9FD-4C6D-8111-3DD9C24BBD3B}" type="presOf" srcId="{B35D7F8A-FE28-421C-838C-D33E54A237D1}" destId="{E158027F-5643-4007-B548-F5202F2884CA}" srcOrd="0" destOrd="0" presId="urn:microsoft.com/office/officeart/2005/8/layout/vList6"/>
    <dgm:cxn modelId="{85223E47-45A9-42A9-902A-EAB40295D699}" type="presOf" srcId="{FFE8299A-6330-495C-902E-1EAB403DF62D}" destId="{89BB150A-AF8F-497B-8A32-71A4936D9E87}" srcOrd="0" destOrd="0" presId="urn:microsoft.com/office/officeart/2005/8/layout/vList6"/>
    <dgm:cxn modelId="{B59C1AFA-EE38-436D-945B-0304CCD0A8F1}" srcId="{89153960-5B69-4D35-A426-C1C5A19BE184}" destId="{9CA51D08-C5A8-4721-B4BF-0F2F0798A9F9}" srcOrd="0" destOrd="0" parTransId="{8CF7CC3C-119A-4D93-81DA-D34D3C892741}" sibTransId="{E25BBD3F-B9F3-4A2C-87A3-0137CFF23368}"/>
    <dgm:cxn modelId="{B274B97C-172F-4252-8E21-A59936975D99}" type="presOf" srcId="{89153960-5B69-4D35-A426-C1C5A19BE184}" destId="{68A4C3E2-0100-4484-98C7-50890149172F}" srcOrd="0" destOrd="0" presId="urn:microsoft.com/office/officeart/2005/8/layout/vList6"/>
    <dgm:cxn modelId="{1E574B5A-A2FD-42C5-859A-0F42AF6CA1B7}" srcId="{B35D7F8A-FE28-421C-838C-D33E54A237D1}" destId="{F7DEC21A-58F0-4926-BD53-8E00D29E82D7}" srcOrd="1" destOrd="0" parTransId="{1D4619C5-A281-4C62-A1A3-363AE8B7B090}" sibTransId="{092D4AEF-D0E7-4A0C-A9A9-515C5906EE45}"/>
    <dgm:cxn modelId="{81AF00B9-49D9-4E7D-AEBD-FCFDF396DF21}" type="presOf" srcId="{9CA51D08-C5A8-4721-B4BF-0F2F0798A9F9}" destId="{D662216E-4C0C-412E-B634-D304B01CB40B}" srcOrd="0" destOrd="0" presId="urn:microsoft.com/office/officeart/2005/8/layout/vList6"/>
    <dgm:cxn modelId="{D8D393E0-C6DA-4BB0-87F0-2F76041AFC9B}" type="presParOf" srcId="{89BB150A-AF8F-497B-8A32-71A4936D9E87}" destId="{E431FDFC-E094-44AB-BDC8-5A0E80F6A9F9}" srcOrd="0" destOrd="0" presId="urn:microsoft.com/office/officeart/2005/8/layout/vList6"/>
    <dgm:cxn modelId="{016D07BD-48D1-4095-A31C-5B4163461651}" type="presParOf" srcId="{E431FDFC-E094-44AB-BDC8-5A0E80F6A9F9}" destId="{E158027F-5643-4007-B548-F5202F2884CA}" srcOrd="0" destOrd="0" presId="urn:microsoft.com/office/officeart/2005/8/layout/vList6"/>
    <dgm:cxn modelId="{E0D3C8F2-7D4C-4249-9A88-2F27A9CCBAD3}" type="presParOf" srcId="{E431FDFC-E094-44AB-BDC8-5A0E80F6A9F9}" destId="{04E9B8B8-29FC-4BF0-B4AE-F6D6EAE9A06B}" srcOrd="1" destOrd="0" presId="urn:microsoft.com/office/officeart/2005/8/layout/vList6"/>
    <dgm:cxn modelId="{C8E9736E-17F2-45CE-BCBD-3DD33C982C6B}" type="presParOf" srcId="{89BB150A-AF8F-497B-8A32-71A4936D9E87}" destId="{897C213A-B35C-4D8B-B95D-3F942F93A0FD}" srcOrd="1" destOrd="0" presId="urn:microsoft.com/office/officeart/2005/8/layout/vList6"/>
    <dgm:cxn modelId="{E817C682-4970-46A3-9705-73517302DA60}" type="presParOf" srcId="{89BB150A-AF8F-497B-8A32-71A4936D9E87}" destId="{A849C1B9-3D11-4655-8A34-83C36017B7F6}" srcOrd="2" destOrd="0" presId="urn:microsoft.com/office/officeart/2005/8/layout/vList6"/>
    <dgm:cxn modelId="{AB736418-934F-497E-B8E2-332BE3509B57}" type="presParOf" srcId="{A849C1B9-3D11-4655-8A34-83C36017B7F6}" destId="{68A4C3E2-0100-4484-98C7-50890149172F}" srcOrd="0" destOrd="0" presId="urn:microsoft.com/office/officeart/2005/8/layout/vList6"/>
    <dgm:cxn modelId="{8221833B-C878-4FB9-BB67-05E3BF065ADB}" type="presParOf" srcId="{A849C1B9-3D11-4655-8A34-83C36017B7F6}" destId="{D662216E-4C0C-412E-B634-D304B01CB40B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D3C3EB-0E19-4EC4-9EEB-D6BE7352DB27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305135-0E59-4F63-8276-321D6237138A}">
      <dgm:prSet phldrT="[Текст]"/>
      <dgm:spPr/>
      <dgm:t>
        <a:bodyPr/>
        <a:lstStyle/>
        <a:p>
          <a:r>
            <a:rPr lang="ru-RU" dirty="0" smtClean="0"/>
            <a:t>Общее согревание </a:t>
          </a:r>
          <a:endParaRPr lang="ru-RU" dirty="0"/>
        </a:p>
      </dgm:t>
    </dgm:pt>
    <dgm:pt modelId="{02598507-8112-4493-B38F-624C8F91CC44}" type="parTrans" cxnId="{1E65DDA4-F0E5-4F65-93EA-A1706264052F}">
      <dgm:prSet/>
      <dgm:spPr/>
      <dgm:t>
        <a:bodyPr/>
        <a:lstStyle/>
        <a:p>
          <a:endParaRPr lang="ru-RU"/>
        </a:p>
      </dgm:t>
    </dgm:pt>
    <dgm:pt modelId="{F90B8E50-3E57-4C23-BDC9-433928B173E0}" type="sibTrans" cxnId="{1E65DDA4-F0E5-4F65-93EA-A1706264052F}">
      <dgm:prSet/>
      <dgm:spPr/>
      <dgm:t>
        <a:bodyPr/>
        <a:lstStyle/>
        <a:p>
          <a:endParaRPr lang="ru-RU"/>
        </a:p>
      </dgm:t>
    </dgm:pt>
    <dgm:pt modelId="{3AF0F509-9EC1-457B-8C6E-9215DF235539}">
      <dgm:prSet phldrT="[Текст]"/>
      <dgm:spPr/>
      <dgm:t>
        <a:bodyPr/>
        <a:lstStyle/>
        <a:p>
          <a:r>
            <a:rPr lang="ru-RU" dirty="0" smtClean="0"/>
            <a:t>Горячее питье</a:t>
          </a:r>
          <a:endParaRPr lang="ru-RU" dirty="0"/>
        </a:p>
      </dgm:t>
    </dgm:pt>
    <dgm:pt modelId="{D42A55B0-120C-4287-B2A4-9978EBF22D9B}" type="parTrans" cxnId="{9B8419E2-7A6F-4FE2-89BB-AE0AB9F3B942}">
      <dgm:prSet/>
      <dgm:spPr/>
      <dgm:t>
        <a:bodyPr/>
        <a:lstStyle/>
        <a:p>
          <a:endParaRPr lang="ru-RU"/>
        </a:p>
      </dgm:t>
    </dgm:pt>
    <dgm:pt modelId="{E974A5B0-18C6-4802-B794-F7FA23D27B79}" type="sibTrans" cxnId="{9B8419E2-7A6F-4FE2-89BB-AE0AB9F3B942}">
      <dgm:prSet/>
      <dgm:spPr/>
      <dgm:t>
        <a:bodyPr/>
        <a:lstStyle/>
        <a:p>
          <a:endParaRPr lang="ru-RU"/>
        </a:p>
      </dgm:t>
    </dgm:pt>
    <dgm:pt modelId="{7994C1E1-0165-420C-BA1F-55B35B081054}">
      <dgm:prSet phldrT="[Текст]"/>
      <dgm:spPr/>
      <dgm:t>
        <a:bodyPr/>
        <a:lstStyle/>
        <a:p>
          <a:r>
            <a:rPr lang="ru-RU" dirty="0" smtClean="0"/>
            <a:t>Теплое помещение</a:t>
          </a:r>
          <a:endParaRPr lang="ru-RU" dirty="0"/>
        </a:p>
      </dgm:t>
    </dgm:pt>
    <dgm:pt modelId="{8AE407F9-02D8-4453-9F60-5EA904588F05}" type="parTrans" cxnId="{17EC0724-36B4-4E38-B293-C9A15280A827}">
      <dgm:prSet/>
      <dgm:spPr/>
      <dgm:t>
        <a:bodyPr/>
        <a:lstStyle/>
        <a:p>
          <a:endParaRPr lang="ru-RU"/>
        </a:p>
      </dgm:t>
    </dgm:pt>
    <dgm:pt modelId="{8F15FAEA-B5F3-4766-A050-F931CFE2C386}" type="sibTrans" cxnId="{17EC0724-36B4-4E38-B293-C9A15280A827}">
      <dgm:prSet/>
      <dgm:spPr/>
      <dgm:t>
        <a:bodyPr/>
        <a:lstStyle/>
        <a:p>
          <a:endParaRPr lang="ru-RU"/>
        </a:p>
      </dgm:t>
    </dgm:pt>
    <dgm:pt modelId="{4514D9D3-80AE-4390-9354-496113366638}">
      <dgm:prSet phldrT="[Текст]"/>
      <dgm:spPr/>
      <dgm:t>
        <a:bodyPr/>
        <a:lstStyle/>
        <a:p>
          <a:r>
            <a:rPr lang="ru-RU" dirty="0" smtClean="0"/>
            <a:t>Местно </a:t>
          </a:r>
          <a:endParaRPr lang="ru-RU" dirty="0"/>
        </a:p>
      </dgm:t>
    </dgm:pt>
    <dgm:pt modelId="{D0FD0992-4E42-40E6-ADAA-E96BEDE76302}" type="parTrans" cxnId="{76985975-100B-48DF-8B17-79B296EE4001}">
      <dgm:prSet/>
      <dgm:spPr/>
      <dgm:t>
        <a:bodyPr/>
        <a:lstStyle/>
        <a:p>
          <a:endParaRPr lang="ru-RU"/>
        </a:p>
      </dgm:t>
    </dgm:pt>
    <dgm:pt modelId="{55A6F18B-AEE9-4D11-8881-5891CBC3966F}" type="sibTrans" cxnId="{76985975-100B-48DF-8B17-79B296EE4001}">
      <dgm:prSet/>
      <dgm:spPr/>
      <dgm:t>
        <a:bodyPr/>
        <a:lstStyle/>
        <a:p>
          <a:endParaRPr lang="ru-RU"/>
        </a:p>
      </dgm:t>
    </dgm:pt>
    <dgm:pt modelId="{3CB14DA8-C7B2-4D2F-920A-47FCF20D6634}">
      <dgm:prSet phldrT="[Текст]"/>
      <dgm:spPr/>
      <dgm:t>
        <a:bodyPr/>
        <a:lstStyle/>
        <a:p>
          <a:r>
            <a:rPr lang="ru-RU" dirty="0" smtClean="0"/>
            <a:t>Снять кольца, браслеты</a:t>
          </a:r>
          <a:endParaRPr lang="ru-RU" dirty="0"/>
        </a:p>
      </dgm:t>
    </dgm:pt>
    <dgm:pt modelId="{914151FD-92AD-4735-8332-98A958C96E46}" type="parTrans" cxnId="{28162C8A-8301-4EE9-AF54-C304C7CA2AAA}">
      <dgm:prSet/>
      <dgm:spPr/>
      <dgm:t>
        <a:bodyPr/>
        <a:lstStyle/>
        <a:p>
          <a:endParaRPr lang="ru-RU"/>
        </a:p>
      </dgm:t>
    </dgm:pt>
    <dgm:pt modelId="{BAD8F8C3-A9B9-4577-897C-2A1DD4A8E204}" type="sibTrans" cxnId="{28162C8A-8301-4EE9-AF54-C304C7CA2AAA}">
      <dgm:prSet/>
      <dgm:spPr/>
      <dgm:t>
        <a:bodyPr/>
        <a:lstStyle/>
        <a:p>
          <a:endParaRPr lang="ru-RU"/>
        </a:p>
      </dgm:t>
    </dgm:pt>
    <dgm:pt modelId="{DDBF4477-24DF-48A0-BE1C-A41A8BBEBBD0}">
      <dgm:prSet phldrT="[Текст]"/>
      <dgm:spPr/>
      <dgm:t>
        <a:bodyPr/>
        <a:lstStyle/>
        <a:p>
          <a:r>
            <a:rPr lang="ru-RU" dirty="0" smtClean="0"/>
            <a:t>Теплоизолирующая повязка</a:t>
          </a:r>
          <a:endParaRPr lang="ru-RU" dirty="0"/>
        </a:p>
      </dgm:t>
    </dgm:pt>
    <dgm:pt modelId="{B3F07F48-6876-4508-90EB-D67369F02574}" type="parTrans" cxnId="{043ED491-B1D9-46A9-B64A-5AC32A293636}">
      <dgm:prSet/>
      <dgm:spPr/>
      <dgm:t>
        <a:bodyPr/>
        <a:lstStyle/>
        <a:p>
          <a:endParaRPr lang="ru-RU"/>
        </a:p>
      </dgm:t>
    </dgm:pt>
    <dgm:pt modelId="{88249817-C11E-409E-807E-A1184643CDC7}" type="sibTrans" cxnId="{043ED491-B1D9-46A9-B64A-5AC32A293636}">
      <dgm:prSet/>
      <dgm:spPr/>
      <dgm:t>
        <a:bodyPr/>
        <a:lstStyle/>
        <a:p>
          <a:endParaRPr lang="ru-RU"/>
        </a:p>
      </dgm:t>
    </dgm:pt>
    <dgm:pt modelId="{947CBA1A-90B2-4DA9-828C-8D1902C58D5D}">
      <dgm:prSet phldrT="[Текст]"/>
      <dgm:spPr/>
      <dgm:t>
        <a:bodyPr/>
        <a:lstStyle/>
        <a:p>
          <a:r>
            <a:rPr lang="ru-RU" dirty="0" smtClean="0"/>
            <a:t>Медикаментозная терапия</a:t>
          </a:r>
          <a:endParaRPr lang="ru-RU" dirty="0"/>
        </a:p>
      </dgm:t>
    </dgm:pt>
    <dgm:pt modelId="{C23D9C11-5A45-4976-90F4-E0BAAE9F88EB}" type="parTrans" cxnId="{4AD2223A-C06C-4FE7-82B0-1CDBBCDC5B8B}">
      <dgm:prSet/>
      <dgm:spPr/>
      <dgm:t>
        <a:bodyPr/>
        <a:lstStyle/>
        <a:p>
          <a:endParaRPr lang="ru-RU"/>
        </a:p>
      </dgm:t>
    </dgm:pt>
    <dgm:pt modelId="{4C0A1562-4994-4950-A483-BA84260A0F3B}" type="sibTrans" cxnId="{4AD2223A-C06C-4FE7-82B0-1CDBBCDC5B8B}">
      <dgm:prSet/>
      <dgm:spPr/>
      <dgm:t>
        <a:bodyPr/>
        <a:lstStyle/>
        <a:p>
          <a:endParaRPr lang="ru-RU"/>
        </a:p>
      </dgm:t>
    </dgm:pt>
    <dgm:pt modelId="{EF6DCC8D-A6A9-42A2-995E-89493FBAC00E}">
      <dgm:prSet phldrT="[Текст]"/>
      <dgm:spPr/>
      <dgm:t>
        <a:bodyPr/>
        <a:lstStyle/>
        <a:p>
          <a:r>
            <a:rPr lang="ru-RU" dirty="0" smtClean="0"/>
            <a:t>Обезболивание </a:t>
          </a:r>
          <a:endParaRPr lang="ru-RU" dirty="0"/>
        </a:p>
      </dgm:t>
    </dgm:pt>
    <dgm:pt modelId="{6199E86E-B715-4FC3-8201-8573950CFA60}" type="parTrans" cxnId="{3412F7E4-DF77-4782-9AF1-7644FA77A16D}">
      <dgm:prSet/>
      <dgm:spPr/>
      <dgm:t>
        <a:bodyPr/>
        <a:lstStyle/>
        <a:p>
          <a:endParaRPr lang="ru-RU"/>
        </a:p>
      </dgm:t>
    </dgm:pt>
    <dgm:pt modelId="{D00AB62F-A672-4104-8E8A-3374BD652888}" type="sibTrans" cxnId="{3412F7E4-DF77-4782-9AF1-7644FA77A16D}">
      <dgm:prSet/>
      <dgm:spPr/>
      <dgm:t>
        <a:bodyPr/>
        <a:lstStyle/>
        <a:p>
          <a:endParaRPr lang="ru-RU"/>
        </a:p>
      </dgm:t>
    </dgm:pt>
    <dgm:pt modelId="{FABA2B53-B819-4DBE-8AFE-A01FA0440819}">
      <dgm:prSet phldrT="[Текст]"/>
      <dgm:spPr/>
      <dgm:t>
        <a:bodyPr/>
        <a:lstStyle/>
        <a:p>
          <a:r>
            <a:rPr lang="ru-RU" dirty="0" smtClean="0"/>
            <a:t>Улучшение </a:t>
          </a:r>
          <a:r>
            <a:rPr lang="ru-RU" dirty="0" err="1" smtClean="0"/>
            <a:t>микроциркуляции</a:t>
          </a:r>
          <a:r>
            <a:rPr lang="ru-RU" dirty="0" smtClean="0"/>
            <a:t>: </a:t>
          </a:r>
          <a:r>
            <a:rPr lang="ru-RU" dirty="0" err="1" smtClean="0"/>
            <a:t>реополиглюкин</a:t>
          </a:r>
          <a:r>
            <a:rPr lang="ru-RU" dirty="0" smtClean="0"/>
            <a:t>, гепарин, </a:t>
          </a:r>
          <a:r>
            <a:rPr lang="ru-RU" dirty="0" err="1" smtClean="0"/>
            <a:t>дротаверин</a:t>
          </a:r>
          <a:endParaRPr lang="ru-RU" dirty="0"/>
        </a:p>
      </dgm:t>
    </dgm:pt>
    <dgm:pt modelId="{4464452B-3BD7-4F5D-BAC5-8CA807BFF8D3}" type="parTrans" cxnId="{584CC922-1252-4F14-8802-3EE9147729DD}">
      <dgm:prSet/>
      <dgm:spPr/>
      <dgm:t>
        <a:bodyPr/>
        <a:lstStyle/>
        <a:p>
          <a:endParaRPr lang="ru-RU"/>
        </a:p>
      </dgm:t>
    </dgm:pt>
    <dgm:pt modelId="{A726160A-591E-496D-98D4-7063196F79C2}" type="sibTrans" cxnId="{584CC922-1252-4F14-8802-3EE9147729DD}">
      <dgm:prSet/>
      <dgm:spPr/>
      <dgm:t>
        <a:bodyPr/>
        <a:lstStyle/>
        <a:p>
          <a:endParaRPr lang="ru-RU"/>
        </a:p>
      </dgm:t>
    </dgm:pt>
    <dgm:pt modelId="{1DD5EDFF-CD04-41D4-A116-7E1B4305B112}">
      <dgm:prSet/>
      <dgm:spPr/>
      <dgm:t>
        <a:bodyPr/>
        <a:lstStyle/>
        <a:p>
          <a:r>
            <a:rPr lang="ru-RU" dirty="0" smtClean="0"/>
            <a:t>Неподвижность конечностей</a:t>
          </a:r>
          <a:endParaRPr lang="ru-RU" dirty="0"/>
        </a:p>
      </dgm:t>
    </dgm:pt>
    <dgm:pt modelId="{0AB81F14-06D1-45C6-88CA-7A04866CC718}" type="parTrans" cxnId="{6997D21E-8C6B-481F-825C-A1F170038E7E}">
      <dgm:prSet/>
      <dgm:spPr/>
      <dgm:t>
        <a:bodyPr/>
        <a:lstStyle/>
        <a:p>
          <a:endParaRPr lang="ru-RU"/>
        </a:p>
      </dgm:t>
    </dgm:pt>
    <dgm:pt modelId="{52653C39-8C2B-4883-A6B3-1B060853CA7C}" type="sibTrans" cxnId="{6997D21E-8C6B-481F-825C-A1F170038E7E}">
      <dgm:prSet/>
      <dgm:spPr/>
      <dgm:t>
        <a:bodyPr/>
        <a:lstStyle/>
        <a:p>
          <a:endParaRPr lang="ru-RU"/>
        </a:p>
      </dgm:t>
    </dgm:pt>
    <dgm:pt modelId="{B80EBA06-78EA-45AA-931A-85F2FF1A8D11}" type="pres">
      <dgm:prSet presAssocID="{C6D3C3EB-0E19-4EC4-9EEB-D6BE7352D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FD960B-429A-4611-AE6D-B75D55607280}" type="pres">
      <dgm:prSet presAssocID="{947CBA1A-90B2-4DA9-828C-8D1902C58D5D}" presName="boxAndChildren" presStyleCnt="0"/>
      <dgm:spPr/>
    </dgm:pt>
    <dgm:pt modelId="{DC36049D-AA89-4C1A-B871-6F1B5C51FBDC}" type="pres">
      <dgm:prSet presAssocID="{947CBA1A-90B2-4DA9-828C-8D1902C58D5D}" presName="parentTextBox" presStyleLbl="node1" presStyleIdx="0" presStyleCnt="3"/>
      <dgm:spPr/>
      <dgm:t>
        <a:bodyPr/>
        <a:lstStyle/>
        <a:p>
          <a:endParaRPr lang="ru-RU"/>
        </a:p>
      </dgm:t>
    </dgm:pt>
    <dgm:pt modelId="{31A06A3C-9837-402A-A604-0CCA1E9A2267}" type="pres">
      <dgm:prSet presAssocID="{947CBA1A-90B2-4DA9-828C-8D1902C58D5D}" presName="entireBox" presStyleLbl="node1" presStyleIdx="0" presStyleCnt="3"/>
      <dgm:spPr/>
      <dgm:t>
        <a:bodyPr/>
        <a:lstStyle/>
        <a:p>
          <a:endParaRPr lang="ru-RU"/>
        </a:p>
      </dgm:t>
    </dgm:pt>
    <dgm:pt modelId="{85CAA80B-917A-49E9-A314-435077C2AD6E}" type="pres">
      <dgm:prSet presAssocID="{947CBA1A-90B2-4DA9-828C-8D1902C58D5D}" presName="descendantBox" presStyleCnt="0"/>
      <dgm:spPr/>
    </dgm:pt>
    <dgm:pt modelId="{54AE495E-A1BD-4938-B58A-68F90400A6D2}" type="pres">
      <dgm:prSet presAssocID="{EF6DCC8D-A6A9-42A2-995E-89493FBAC00E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52369-95A3-44BB-93FD-38DCD2A76A3D}" type="pres">
      <dgm:prSet presAssocID="{FABA2B53-B819-4DBE-8AFE-A01FA0440819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BC43F-799B-40B0-9AB4-2BBC01D8450A}" type="pres">
      <dgm:prSet presAssocID="{55A6F18B-AEE9-4D11-8881-5891CBC3966F}" presName="sp" presStyleCnt="0"/>
      <dgm:spPr/>
    </dgm:pt>
    <dgm:pt modelId="{D30D63B1-A2D1-49C8-A514-63E120C0B99F}" type="pres">
      <dgm:prSet presAssocID="{4514D9D3-80AE-4390-9354-496113366638}" presName="arrowAndChildren" presStyleCnt="0"/>
      <dgm:spPr/>
    </dgm:pt>
    <dgm:pt modelId="{6421A029-1CD7-4180-BD37-943CE130D200}" type="pres">
      <dgm:prSet presAssocID="{4514D9D3-80AE-4390-9354-49611336663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7363BE2-3EBB-4C60-8C23-4CF2D74F33B1}" type="pres">
      <dgm:prSet presAssocID="{4514D9D3-80AE-4390-9354-496113366638}" presName="arrow" presStyleLbl="node1" presStyleIdx="1" presStyleCnt="3"/>
      <dgm:spPr/>
      <dgm:t>
        <a:bodyPr/>
        <a:lstStyle/>
        <a:p>
          <a:endParaRPr lang="ru-RU"/>
        </a:p>
      </dgm:t>
    </dgm:pt>
    <dgm:pt modelId="{4CA7BE83-85C1-476B-89B2-B3C4A7805662}" type="pres">
      <dgm:prSet presAssocID="{4514D9D3-80AE-4390-9354-496113366638}" presName="descendantArrow" presStyleCnt="0"/>
      <dgm:spPr/>
    </dgm:pt>
    <dgm:pt modelId="{203523D6-4F46-4058-8A4E-7792D6E5C201}" type="pres">
      <dgm:prSet presAssocID="{3CB14DA8-C7B2-4D2F-920A-47FCF20D6634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32FD7-6969-4671-A04A-A58B9DCBD5E8}" type="pres">
      <dgm:prSet presAssocID="{DDBF4477-24DF-48A0-BE1C-A41A8BBEBBD0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0CBE0-BFE6-4B52-B71C-4EAEEE31EA14}" type="pres">
      <dgm:prSet presAssocID="{1DD5EDFF-CD04-41D4-A116-7E1B4305B112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E25A1-DF0C-4C02-AF9A-59648A17E590}" type="pres">
      <dgm:prSet presAssocID="{F90B8E50-3E57-4C23-BDC9-433928B173E0}" presName="sp" presStyleCnt="0"/>
      <dgm:spPr/>
    </dgm:pt>
    <dgm:pt modelId="{AF1D5639-354C-426F-8F85-D91A870B90A5}" type="pres">
      <dgm:prSet presAssocID="{9B305135-0E59-4F63-8276-321D6237138A}" presName="arrowAndChildren" presStyleCnt="0"/>
      <dgm:spPr/>
    </dgm:pt>
    <dgm:pt modelId="{1DBA0B93-1082-448D-AFA1-6AA33F659C26}" type="pres">
      <dgm:prSet presAssocID="{9B305135-0E59-4F63-8276-321D6237138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14731EB-B7ED-4B16-A550-E069C420ACA6}" type="pres">
      <dgm:prSet presAssocID="{9B305135-0E59-4F63-8276-321D6237138A}" presName="arrow" presStyleLbl="node1" presStyleIdx="2" presStyleCnt="3"/>
      <dgm:spPr/>
      <dgm:t>
        <a:bodyPr/>
        <a:lstStyle/>
        <a:p>
          <a:endParaRPr lang="ru-RU"/>
        </a:p>
      </dgm:t>
    </dgm:pt>
    <dgm:pt modelId="{AE6EF8F8-7EE7-4EF6-9BA6-F3AEE1551B07}" type="pres">
      <dgm:prSet presAssocID="{9B305135-0E59-4F63-8276-321D6237138A}" presName="descendantArrow" presStyleCnt="0"/>
      <dgm:spPr/>
    </dgm:pt>
    <dgm:pt modelId="{0F5E26A7-4ADF-4390-BE70-CD13D45D49BD}" type="pres">
      <dgm:prSet presAssocID="{3AF0F509-9EC1-457B-8C6E-9215DF235539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95D70-DDF5-48EA-B1F9-9FCF1F3FC11C}" type="pres">
      <dgm:prSet presAssocID="{7994C1E1-0165-420C-BA1F-55B35B081054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FE8354-9594-4DD1-BC79-51F86A88F326}" type="presOf" srcId="{4514D9D3-80AE-4390-9354-496113366638}" destId="{E7363BE2-3EBB-4C60-8C23-4CF2D74F33B1}" srcOrd="1" destOrd="0" presId="urn:microsoft.com/office/officeart/2005/8/layout/process4"/>
    <dgm:cxn modelId="{043ED491-B1D9-46A9-B64A-5AC32A293636}" srcId="{4514D9D3-80AE-4390-9354-496113366638}" destId="{DDBF4477-24DF-48A0-BE1C-A41A8BBEBBD0}" srcOrd="1" destOrd="0" parTransId="{B3F07F48-6876-4508-90EB-D67369F02574}" sibTransId="{88249817-C11E-409E-807E-A1184643CDC7}"/>
    <dgm:cxn modelId="{330BCE16-EE76-41B7-A8A7-4ECE20450894}" type="presOf" srcId="{9B305135-0E59-4F63-8276-321D6237138A}" destId="{D14731EB-B7ED-4B16-A550-E069C420ACA6}" srcOrd="1" destOrd="0" presId="urn:microsoft.com/office/officeart/2005/8/layout/process4"/>
    <dgm:cxn modelId="{CB3B7062-4B85-4EE7-96DC-1E43B592D858}" type="presOf" srcId="{947CBA1A-90B2-4DA9-828C-8D1902C58D5D}" destId="{31A06A3C-9837-402A-A604-0CCA1E9A2267}" srcOrd="1" destOrd="0" presId="urn:microsoft.com/office/officeart/2005/8/layout/process4"/>
    <dgm:cxn modelId="{22678732-FB8C-4098-8EBA-560F83608C8F}" type="presOf" srcId="{C6D3C3EB-0E19-4EC4-9EEB-D6BE7352DB27}" destId="{B80EBA06-78EA-45AA-931A-85F2FF1A8D11}" srcOrd="0" destOrd="0" presId="urn:microsoft.com/office/officeart/2005/8/layout/process4"/>
    <dgm:cxn modelId="{20323580-0779-449B-AA6F-46BD7A38EDDC}" type="presOf" srcId="{7994C1E1-0165-420C-BA1F-55B35B081054}" destId="{1B995D70-DDF5-48EA-B1F9-9FCF1F3FC11C}" srcOrd="0" destOrd="0" presId="urn:microsoft.com/office/officeart/2005/8/layout/process4"/>
    <dgm:cxn modelId="{553ECAAA-6A3B-446A-BB4B-A513F0AE9290}" type="presOf" srcId="{3CB14DA8-C7B2-4D2F-920A-47FCF20D6634}" destId="{203523D6-4F46-4058-8A4E-7792D6E5C201}" srcOrd="0" destOrd="0" presId="urn:microsoft.com/office/officeart/2005/8/layout/process4"/>
    <dgm:cxn modelId="{95F31A1B-3B1B-470F-A95B-9DB177EC8C03}" type="presOf" srcId="{947CBA1A-90B2-4DA9-828C-8D1902C58D5D}" destId="{DC36049D-AA89-4C1A-B871-6F1B5C51FBDC}" srcOrd="0" destOrd="0" presId="urn:microsoft.com/office/officeart/2005/8/layout/process4"/>
    <dgm:cxn modelId="{28162C8A-8301-4EE9-AF54-C304C7CA2AAA}" srcId="{4514D9D3-80AE-4390-9354-496113366638}" destId="{3CB14DA8-C7B2-4D2F-920A-47FCF20D6634}" srcOrd="0" destOrd="0" parTransId="{914151FD-92AD-4735-8332-98A958C96E46}" sibTransId="{BAD8F8C3-A9B9-4577-897C-2A1DD4A8E204}"/>
    <dgm:cxn modelId="{4AD2223A-C06C-4FE7-82B0-1CDBBCDC5B8B}" srcId="{C6D3C3EB-0E19-4EC4-9EEB-D6BE7352DB27}" destId="{947CBA1A-90B2-4DA9-828C-8D1902C58D5D}" srcOrd="2" destOrd="0" parTransId="{C23D9C11-5A45-4976-90F4-E0BAAE9F88EB}" sibTransId="{4C0A1562-4994-4950-A483-BA84260A0F3B}"/>
    <dgm:cxn modelId="{9B8419E2-7A6F-4FE2-89BB-AE0AB9F3B942}" srcId="{9B305135-0E59-4F63-8276-321D6237138A}" destId="{3AF0F509-9EC1-457B-8C6E-9215DF235539}" srcOrd="0" destOrd="0" parTransId="{D42A55B0-120C-4287-B2A4-9978EBF22D9B}" sibTransId="{E974A5B0-18C6-4802-B794-F7FA23D27B79}"/>
    <dgm:cxn modelId="{584CC922-1252-4F14-8802-3EE9147729DD}" srcId="{947CBA1A-90B2-4DA9-828C-8D1902C58D5D}" destId="{FABA2B53-B819-4DBE-8AFE-A01FA0440819}" srcOrd="1" destOrd="0" parTransId="{4464452B-3BD7-4F5D-BAC5-8CA807BFF8D3}" sibTransId="{A726160A-591E-496D-98D4-7063196F79C2}"/>
    <dgm:cxn modelId="{E2831C1E-0DEE-4D0B-B637-8370853D8260}" type="presOf" srcId="{9B305135-0E59-4F63-8276-321D6237138A}" destId="{1DBA0B93-1082-448D-AFA1-6AA33F659C26}" srcOrd="0" destOrd="0" presId="urn:microsoft.com/office/officeart/2005/8/layout/process4"/>
    <dgm:cxn modelId="{5DBB0CF6-23EB-45BD-8668-394780BF4115}" type="presOf" srcId="{1DD5EDFF-CD04-41D4-A116-7E1B4305B112}" destId="{79D0CBE0-BFE6-4B52-B71C-4EAEEE31EA14}" srcOrd="0" destOrd="0" presId="urn:microsoft.com/office/officeart/2005/8/layout/process4"/>
    <dgm:cxn modelId="{3FB330B3-E4F3-425D-BA2D-859B5E619D99}" type="presOf" srcId="{EF6DCC8D-A6A9-42A2-995E-89493FBAC00E}" destId="{54AE495E-A1BD-4938-B58A-68F90400A6D2}" srcOrd="0" destOrd="0" presId="urn:microsoft.com/office/officeart/2005/8/layout/process4"/>
    <dgm:cxn modelId="{1E65DDA4-F0E5-4F65-93EA-A1706264052F}" srcId="{C6D3C3EB-0E19-4EC4-9EEB-D6BE7352DB27}" destId="{9B305135-0E59-4F63-8276-321D6237138A}" srcOrd="0" destOrd="0" parTransId="{02598507-8112-4493-B38F-624C8F91CC44}" sibTransId="{F90B8E50-3E57-4C23-BDC9-433928B173E0}"/>
    <dgm:cxn modelId="{7BFDC72A-F1E6-4CD1-9FD7-E52178CB714B}" type="presOf" srcId="{FABA2B53-B819-4DBE-8AFE-A01FA0440819}" destId="{A5452369-95A3-44BB-93FD-38DCD2A76A3D}" srcOrd="0" destOrd="0" presId="urn:microsoft.com/office/officeart/2005/8/layout/process4"/>
    <dgm:cxn modelId="{3412F7E4-DF77-4782-9AF1-7644FA77A16D}" srcId="{947CBA1A-90B2-4DA9-828C-8D1902C58D5D}" destId="{EF6DCC8D-A6A9-42A2-995E-89493FBAC00E}" srcOrd="0" destOrd="0" parTransId="{6199E86E-B715-4FC3-8201-8573950CFA60}" sibTransId="{D00AB62F-A672-4104-8E8A-3374BD652888}"/>
    <dgm:cxn modelId="{0D40FAF4-508A-4897-83AF-9BC428A04DF8}" type="presOf" srcId="{4514D9D3-80AE-4390-9354-496113366638}" destId="{6421A029-1CD7-4180-BD37-943CE130D200}" srcOrd="0" destOrd="0" presId="urn:microsoft.com/office/officeart/2005/8/layout/process4"/>
    <dgm:cxn modelId="{17EC0724-36B4-4E38-B293-C9A15280A827}" srcId="{9B305135-0E59-4F63-8276-321D6237138A}" destId="{7994C1E1-0165-420C-BA1F-55B35B081054}" srcOrd="1" destOrd="0" parTransId="{8AE407F9-02D8-4453-9F60-5EA904588F05}" sibTransId="{8F15FAEA-B5F3-4766-A050-F931CFE2C386}"/>
    <dgm:cxn modelId="{76985975-100B-48DF-8B17-79B296EE4001}" srcId="{C6D3C3EB-0E19-4EC4-9EEB-D6BE7352DB27}" destId="{4514D9D3-80AE-4390-9354-496113366638}" srcOrd="1" destOrd="0" parTransId="{D0FD0992-4E42-40E6-ADAA-E96BEDE76302}" sibTransId="{55A6F18B-AEE9-4D11-8881-5891CBC3966F}"/>
    <dgm:cxn modelId="{6997D21E-8C6B-481F-825C-A1F170038E7E}" srcId="{4514D9D3-80AE-4390-9354-496113366638}" destId="{1DD5EDFF-CD04-41D4-A116-7E1B4305B112}" srcOrd="2" destOrd="0" parTransId="{0AB81F14-06D1-45C6-88CA-7A04866CC718}" sibTransId="{52653C39-8C2B-4883-A6B3-1B060853CA7C}"/>
    <dgm:cxn modelId="{02B521C1-1885-4AAA-939F-0655B9F1CE11}" type="presOf" srcId="{DDBF4477-24DF-48A0-BE1C-A41A8BBEBBD0}" destId="{79032FD7-6969-4671-A04A-A58B9DCBD5E8}" srcOrd="0" destOrd="0" presId="urn:microsoft.com/office/officeart/2005/8/layout/process4"/>
    <dgm:cxn modelId="{AF3F81F9-117A-425A-86B2-0D3D52A9A104}" type="presOf" srcId="{3AF0F509-9EC1-457B-8C6E-9215DF235539}" destId="{0F5E26A7-4ADF-4390-BE70-CD13D45D49BD}" srcOrd="0" destOrd="0" presId="urn:microsoft.com/office/officeart/2005/8/layout/process4"/>
    <dgm:cxn modelId="{A5D00288-5A68-4675-B1FA-4E6A20FFA8C8}" type="presParOf" srcId="{B80EBA06-78EA-45AA-931A-85F2FF1A8D11}" destId="{EAFD960B-429A-4611-AE6D-B75D55607280}" srcOrd="0" destOrd="0" presId="urn:microsoft.com/office/officeart/2005/8/layout/process4"/>
    <dgm:cxn modelId="{0939E30B-CD0E-47B3-84E1-97ED336BDAA2}" type="presParOf" srcId="{EAFD960B-429A-4611-AE6D-B75D55607280}" destId="{DC36049D-AA89-4C1A-B871-6F1B5C51FBDC}" srcOrd="0" destOrd="0" presId="urn:microsoft.com/office/officeart/2005/8/layout/process4"/>
    <dgm:cxn modelId="{089CABCE-74A5-4649-95A4-5FD9B2B4209B}" type="presParOf" srcId="{EAFD960B-429A-4611-AE6D-B75D55607280}" destId="{31A06A3C-9837-402A-A604-0CCA1E9A2267}" srcOrd="1" destOrd="0" presId="urn:microsoft.com/office/officeart/2005/8/layout/process4"/>
    <dgm:cxn modelId="{42C40918-0D46-4191-9195-BAB775DC4F8D}" type="presParOf" srcId="{EAFD960B-429A-4611-AE6D-B75D55607280}" destId="{85CAA80B-917A-49E9-A314-435077C2AD6E}" srcOrd="2" destOrd="0" presId="urn:microsoft.com/office/officeart/2005/8/layout/process4"/>
    <dgm:cxn modelId="{E4A8EE0B-B62B-4A08-BE5E-B87FC36B9F9A}" type="presParOf" srcId="{85CAA80B-917A-49E9-A314-435077C2AD6E}" destId="{54AE495E-A1BD-4938-B58A-68F90400A6D2}" srcOrd="0" destOrd="0" presId="urn:microsoft.com/office/officeart/2005/8/layout/process4"/>
    <dgm:cxn modelId="{A04D7990-26DE-44C5-B490-210CA48C173E}" type="presParOf" srcId="{85CAA80B-917A-49E9-A314-435077C2AD6E}" destId="{A5452369-95A3-44BB-93FD-38DCD2A76A3D}" srcOrd="1" destOrd="0" presId="urn:microsoft.com/office/officeart/2005/8/layout/process4"/>
    <dgm:cxn modelId="{45F7F387-E497-4781-82B4-A96C2986FED0}" type="presParOf" srcId="{B80EBA06-78EA-45AA-931A-85F2FF1A8D11}" destId="{D70BC43F-799B-40B0-9AB4-2BBC01D8450A}" srcOrd="1" destOrd="0" presId="urn:microsoft.com/office/officeart/2005/8/layout/process4"/>
    <dgm:cxn modelId="{1D02CF5A-9C61-43CA-A892-0CE8AB885DA3}" type="presParOf" srcId="{B80EBA06-78EA-45AA-931A-85F2FF1A8D11}" destId="{D30D63B1-A2D1-49C8-A514-63E120C0B99F}" srcOrd="2" destOrd="0" presId="urn:microsoft.com/office/officeart/2005/8/layout/process4"/>
    <dgm:cxn modelId="{E5D45B84-AB37-475A-8019-DCC204405FB2}" type="presParOf" srcId="{D30D63B1-A2D1-49C8-A514-63E120C0B99F}" destId="{6421A029-1CD7-4180-BD37-943CE130D200}" srcOrd="0" destOrd="0" presId="urn:microsoft.com/office/officeart/2005/8/layout/process4"/>
    <dgm:cxn modelId="{84FB4AB7-EEFC-46E5-BEA9-97F1CDB76D48}" type="presParOf" srcId="{D30D63B1-A2D1-49C8-A514-63E120C0B99F}" destId="{E7363BE2-3EBB-4C60-8C23-4CF2D74F33B1}" srcOrd="1" destOrd="0" presId="urn:microsoft.com/office/officeart/2005/8/layout/process4"/>
    <dgm:cxn modelId="{65CAFD64-0CC0-49C7-B59A-8BE91E12BE25}" type="presParOf" srcId="{D30D63B1-A2D1-49C8-A514-63E120C0B99F}" destId="{4CA7BE83-85C1-476B-89B2-B3C4A7805662}" srcOrd="2" destOrd="0" presId="urn:microsoft.com/office/officeart/2005/8/layout/process4"/>
    <dgm:cxn modelId="{A41A743C-4F35-496F-81E2-6A95B0183C13}" type="presParOf" srcId="{4CA7BE83-85C1-476B-89B2-B3C4A7805662}" destId="{203523D6-4F46-4058-8A4E-7792D6E5C201}" srcOrd="0" destOrd="0" presId="urn:microsoft.com/office/officeart/2005/8/layout/process4"/>
    <dgm:cxn modelId="{84A207EF-6751-4C68-99B5-89FE67B5AD91}" type="presParOf" srcId="{4CA7BE83-85C1-476B-89B2-B3C4A7805662}" destId="{79032FD7-6969-4671-A04A-A58B9DCBD5E8}" srcOrd="1" destOrd="0" presId="urn:microsoft.com/office/officeart/2005/8/layout/process4"/>
    <dgm:cxn modelId="{B046203F-71BC-4F47-ACC2-4AB9E9944058}" type="presParOf" srcId="{4CA7BE83-85C1-476B-89B2-B3C4A7805662}" destId="{79D0CBE0-BFE6-4B52-B71C-4EAEEE31EA14}" srcOrd="2" destOrd="0" presId="urn:microsoft.com/office/officeart/2005/8/layout/process4"/>
    <dgm:cxn modelId="{477D29CF-5471-4667-987C-8D9276E0C3CB}" type="presParOf" srcId="{B80EBA06-78EA-45AA-931A-85F2FF1A8D11}" destId="{F2BE25A1-DF0C-4C02-AF9A-59648A17E590}" srcOrd="3" destOrd="0" presId="urn:microsoft.com/office/officeart/2005/8/layout/process4"/>
    <dgm:cxn modelId="{752C4C4E-B5AC-4F91-91B5-1CAA8395540B}" type="presParOf" srcId="{B80EBA06-78EA-45AA-931A-85F2FF1A8D11}" destId="{AF1D5639-354C-426F-8F85-D91A870B90A5}" srcOrd="4" destOrd="0" presId="urn:microsoft.com/office/officeart/2005/8/layout/process4"/>
    <dgm:cxn modelId="{94D7A8F0-EE4E-4C3C-926D-F5CEE592C536}" type="presParOf" srcId="{AF1D5639-354C-426F-8F85-D91A870B90A5}" destId="{1DBA0B93-1082-448D-AFA1-6AA33F659C26}" srcOrd="0" destOrd="0" presId="urn:microsoft.com/office/officeart/2005/8/layout/process4"/>
    <dgm:cxn modelId="{D70D50A6-29FC-4EDF-8EA7-A01D4B9B97B2}" type="presParOf" srcId="{AF1D5639-354C-426F-8F85-D91A870B90A5}" destId="{D14731EB-B7ED-4B16-A550-E069C420ACA6}" srcOrd="1" destOrd="0" presId="urn:microsoft.com/office/officeart/2005/8/layout/process4"/>
    <dgm:cxn modelId="{2D603F39-BC21-463A-BB65-7A0947A03D1B}" type="presParOf" srcId="{AF1D5639-354C-426F-8F85-D91A870B90A5}" destId="{AE6EF8F8-7EE7-4EF6-9BA6-F3AEE1551B07}" srcOrd="2" destOrd="0" presId="urn:microsoft.com/office/officeart/2005/8/layout/process4"/>
    <dgm:cxn modelId="{7CA9B6B9-DDBF-4682-9F9D-B460954489E6}" type="presParOf" srcId="{AE6EF8F8-7EE7-4EF6-9BA6-F3AEE1551B07}" destId="{0F5E26A7-4ADF-4390-BE70-CD13D45D49BD}" srcOrd="0" destOrd="0" presId="urn:microsoft.com/office/officeart/2005/8/layout/process4"/>
    <dgm:cxn modelId="{C8CAE0C5-30DC-4EB6-9433-3318B7F7837B}" type="presParOf" srcId="{AE6EF8F8-7EE7-4EF6-9BA6-F3AEE1551B07}" destId="{1B995D70-DDF5-48EA-B1F9-9FCF1F3FC11C}" srcOrd="1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5F46-1928-4B24-B235-4E9215B762A3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0FEA81B4-44DE-41AD-A40F-0726337C602E}">
      <dgm:prSet phldrT="[Текст]"/>
      <dgm:spPr/>
      <dgm:t>
        <a:bodyPr/>
        <a:lstStyle/>
        <a:p>
          <a:r>
            <a:rPr lang="ru-RU" dirty="0" smtClean="0"/>
            <a:t>Асептическая повязка </a:t>
          </a:r>
          <a:endParaRPr lang="ru-RU" dirty="0"/>
        </a:p>
      </dgm:t>
    </dgm:pt>
    <dgm:pt modelId="{C7561851-7A62-454E-9FAE-3267305973A3}" type="parTrans" cxnId="{B33AC291-7945-401E-999D-6717719B7735}">
      <dgm:prSet/>
      <dgm:spPr/>
    </dgm:pt>
    <dgm:pt modelId="{E69813FB-D672-4ED3-98C2-58194C592FCF}" type="sibTrans" cxnId="{B33AC291-7945-401E-999D-6717719B7735}">
      <dgm:prSet/>
      <dgm:spPr/>
    </dgm:pt>
    <dgm:pt modelId="{AE73F159-BCEE-46B9-9AA9-07A2FC8C7519}">
      <dgm:prSet phldrT="[Текст]"/>
      <dgm:spPr/>
      <dgm:t>
        <a:bodyPr/>
        <a:lstStyle/>
        <a:p>
          <a:r>
            <a:rPr lang="ru-RU" dirty="0" smtClean="0"/>
            <a:t>Обезболивание – 50% </a:t>
          </a:r>
          <a:r>
            <a:rPr lang="ru-RU" dirty="0" err="1" smtClean="0"/>
            <a:t>р-р</a:t>
          </a:r>
          <a:r>
            <a:rPr lang="ru-RU" dirty="0" smtClean="0"/>
            <a:t> анальгина 2-4 мл в/м </a:t>
          </a:r>
          <a:endParaRPr lang="ru-RU" dirty="0"/>
        </a:p>
      </dgm:t>
    </dgm:pt>
    <dgm:pt modelId="{284B2491-BE05-461D-B7A9-97160AFD8B0A}" type="parTrans" cxnId="{3B7EE1F9-9BA0-474E-89AB-3BD88FCBCA8A}">
      <dgm:prSet/>
      <dgm:spPr/>
    </dgm:pt>
    <dgm:pt modelId="{51832B4C-C1B3-4E3B-9A1D-F0CCD77CBD15}" type="sibTrans" cxnId="{3B7EE1F9-9BA0-474E-89AB-3BD88FCBCA8A}">
      <dgm:prSet/>
      <dgm:spPr/>
    </dgm:pt>
    <dgm:pt modelId="{C24A34AE-9964-49F6-8D58-E6EDD562D845}" type="pres">
      <dgm:prSet presAssocID="{2A525F46-1928-4B24-B235-4E9215B762A3}" presName="CompostProcess" presStyleCnt="0">
        <dgm:presLayoutVars>
          <dgm:dir/>
          <dgm:resizeHandles val="exact"/>
        </dgm:presLayoutVars>
      </dgm:prSet>
      <dgm:spPr/>
    </dgm:pt>
    <dgm:pt modelId="{67F3012E-0E0E-4B28-B436-416CD95AB546}" type="pres">
      <dgm:prSet presAssocID="{2A525F46-1928-4B24-B235-4E9215B762A3}" presName="arrow" presStyleLbl="bgShp" presStyleIdx="0" presStyleCnt="1"/>
      <dgm:spPr/>
    </dgm:pt>
    <dgm:pt modelId="{D5299537-B520-4844-AA41-6F5F1E5C437F}" type="pres">
      <dgm:prSet presAssocID="{2A525F46-1928-4B24-B235-4E9215B762A3}" presName="linearProcess" presStyleCnt="0"/>
      <dgm:spPr/>
    </dgm:pt>
    <dgm:pt modelId="{C3DBDBB3-9850-4442-8120-EAA4254938DC}" type="pres">
      <dgm:prSet presAssocID="{0FEA81B4-44DE-41AD-A40F-0726337C602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2EA22-0B7E-474E-B90E-CBE5F665D87C}" type="pres">
      <dgm:prSet presAssocID="{E69813FB-D672-4ED3-98C2-58194C592FCF}" presName="sibTrans" presStyleCnt="0"/>
      <dgm:spPr/>
    </dgm:pt>
    <dgm:pt modelId="{67798BF9-9F09-4F30-B206-33F9E0577032}" type="pres">
      <dgm:prSet presAssocID="{AE73F159-BCEE-46B9-9AA9-07A2FC8C751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56F62E-7865-454D-92D2-74AA8D0ADAE0}" type="presOf" srcId="{0FEA81B4-44DE-41AD-A40F-0726337C602E}" destId="{C3DBDBB3-9850-4442-8120-EAA4254938DC}" srcOrd="0" destOrd="0" presId="urn:microsoft.com/office/officeart/2005/8/layout/hProcess9"/>
    <dgm:cxn modelId="{BEA18D86-7C7A-4B66-A4B6-154C1C562728}" type="presOf" srcId="{2A525F46-1928-4B24-B235-4E9215B762A3}" destId="{C24A34AE-9964-49F6-8D58-E6EDD562D845}" srcOrd="0" destOrd="0" presId="urn:microsoft.com/office/officeart/2005/8/layout/hProcess9"/>
    <dgm:cxn modelId="{C707C3F4-E2C6-499E-88E5-5B5E92AAAF9F}" type="presOf" srcId="{AE73F159-BCEE-46B9-9AA9-07A2FC8C7519}" destId="{67798BF9-9F09-4F30-B206-33F9E0577032}" srcOrd="0" destOrd="0" presId="urn:microsoft.com/office/officeart/2005/8/layout/hProcess9"/>
    <dgm:cxn modelId="{B33AC291-7945-401E-999D-6717719B7735}" srcId="{2A525F46-1928-4B24-B235-4E9215B762A3}" destId="{0FEA81B4-44DE-41AD-A40F-0726337C602E}" srcOrd="0" destOrd="0" parTransId="{C7561851-7A62-454E-9FAE-3267305973A3}" sibTransId="{E69813FB-D672-4ED3-98C2-58194C592FCF}"/>
    <dgm:cxn modelId="{3B7EE1F9-9BA0-474E-89AB-3BD88FCBCA8A}" srcId="{2A525F46-1928-4B24-B235-4E9215B762A3}" destId="{AE73F159-BCEE-46B9-9AA9-07A2FC8C7519}" srcOrd="1" destOrd="0" parTransId="{284B2491-BE05-461D-B7A9-97160AFD8B0A}" sibTransId="{51832B4C-C1B3-4E3B-9A1D-F0CCD77CBD15}"/>
    <dgm:cxn modelId="{85D1A20D-692D-4FC8-B1CA-E609634F9E0F}" type="presParOf" srcId="{C24A34AE-9964-49F6-8D58-E6EDD562D845}" destId="{67F3012E-0E0E-4B28-B436-416CD95AB546}" srcOrd="0" destOrd="0" presId="urn:microsoft.com/office/officeart/2005/8/layout/hProcess9"/>
    <dgm:cxn modelId="{B31CB37E-0ACA-4185-8AF1-797DABB85E08}" type="presParOf" srcId="{C24A34AE-9964-49F6-8D58-E6EDD562D845}" destId="{D5299537-B520-4844-AA41-6F5F1E5C437F}" srcOrd="1" destOrd="0" presId="urn:microsoft.com/office/officeart/2005/8/layout/hProcess9"/>
    <dgm:cxn modelId="{411B5740-830C-4CB1-8C6E-4BF2442F06AD}" type="presParOf" srcId="{D5299537-B520-4844-AA41-6F5F1E5C437F}" destId="{C3DBDBB3-9850-4442-8120-EAA4254938DC}" srcOrd="0" destOrd="0" presId="urn:microsoft.com/office/officeart/2005/8/layout/hProcess9"/>
    <dgm:cxn modelId="{E2465F9C-51FB-483A-B120-34BB0247C199}" type="presParOf" srcId="{D5299537-B520-4844-AA41-6F5F1E5C437F}" destId="{E8E2EA22-0B7E-474E-B90E-CBE5F665D87C}" srcOrd="1" destOrd="0" presId="urn:microsoft.com/office/officeart/2005/8/layout/hProcess9"/>
    <dgm:cxn modelId="{AF1C6A71-5665-440C-95B8-37F174FBF23F}" type="presParOf" srcId="{D5299537-B520-4844-AA41-6F5F1E5C437F}" destId="{67798BF9-9F09-4F30-B206-33F9E0577032}" srcOrd="2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5D9CD-58DD-4312-ABB6-0B93875A5512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E1B4E4-6880-45D6-ACCD-80E77E698D93}">
      <dgm:prSet phldrT="[Текст]"/>
      <dgm:spPr/>
      <dgm:t>
        <a:bodyPr/>
        <a:lstStyle/>
        <a:p>
          <a:r>
            <a:rPr lang="ru-RU" dirty="0" smtClean="0"/>
            <a:t>Детский возраст</a:t>
          </a:r>
          <a:endParaRPr lang="ru-RU" dirty="0"/>
        </a:p>
      </dgm:t>
    </dgm:pt>
    <dgm:pt modelId="{F8739DEA-87D6-4C86-88A7-E6EB4DBCB6EC}" type="parTrans" cxnId="{A4C0AD4E-27B8-4A76-90CE-195A95FE4515}">
      <dgm:prSet/>
      <dgm:spPr/>
      <dgm:t>
        <a:bodyPr/>
        <a:lstStyle/>
        <a:p>
          <a:endParaRPr lang="ru-RU"/>
        </a:p>
      </dgm:t>
    </dgm:pt>
    <dgm:pt modelId="{632B8842-1487-40F9-A3AE-B3B2A8159A00}" type="sibTrans" cxnId="{A4C0AD4E-27B8-4A76-90CE-195A95FE4515}">
      <dgm:prSet/>
      <dgm:spPr/>
      <dgm:t>
        <a:bodyPr/>
        <a:lstStyle/>
        <a:p>
          <a:endParaRPr lang="ru-RU"/>
        </a:p>
      </dgm:t>
    </dgm:pt>
    <dgm:pt modelId="{94E9FCD8-6968-40CA-9267-D3BF4D1C1D8B}">
      <dgm:prSet phldrT="[Текст]"/>
      <dgm:spPr/>
      <dgm:t>
        <a:bodyPr/>
        <a:lstStyle/>
        <a:p>
          <a:r>
            <a:rPr lang="ru-RU" dirty="0" smtClean="0"/>
            <a:t>Большая глубина и область поражения</a:t>
          </a:r>
          <a:endParaRPr lang="ru-RU" dirty="0"/>
        </a:p>
      </dgm:t>
    </dgm:pt>
    <dgm:pt modelId="{1D97EA86-16C5-4FCB-8F73-C9EABD8C93D8}" type="parTrans" cxnId="{E24ACB53-090D-480B-8983-5397AF504A39}">
      <dgm:prSet/>
      <dgm:spPr/>
      <dgm:t>
        <a:bodyPr/>
        <a:lstStyle/>
        <a:p>
          <a:endParaRPr lang="ru-RU"/>
        </a:p>
      </dgm:t>
    </dgm:pt>
    <dgm:pt modelId="{709AEBE4-1F87-4ACF-8887-E9197108EBBF}" type="sibTrans" cxnId="{E24ACB53-090D-480B-8983-5397AF504A39}">
      <dgm:prSet/>
      <dgm:spPr/>
      <dgm:t>
        <a:bodyPr/>
        <a:lstStyle/>
        <a:p>
          <a:endParaRPr lang="ru-RU"/>
        </a:p>
      </dgm:t>
    </dgm:pt>
    <dgm:pt modelId="{89BA4C0F-C989-4009-81AF-DE2B13F8AC59}" type="pres">
      <dgm:prSet presAssocID="{DC75D9CD-58DD-4312-ABB6-0B93875A55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7DF75C-8B1B-4883-BED8-FEF5849480D7}" type="pres">
      <dgm:prSet presAssocID="{03E1B4E4-6880-45D6-ACCD-80E77E698D9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E3EBA-56D3-40F9-A174-52BB3CD73B15}" type="pres">
      <dgm:prSet presAssocID="{632B8842-1487-40F9-A3AE-B3B2A8159A00}" presName="sibTrans" presStyleCnt="0"/>
      <dgm:spPr/>
    </dgm:pt>
    <dgm:pt modelId="{02E3A4BB-1818-4394-A0FC-32F7A9214002}" type="pres">
      <dgm:prSet presAssocID="{94E9FCD8-6968-40CA-9267-D3BF4D1C1D8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4ACB53-090D-480B-8983-5397AF504A39}" srcId="{DC75D9CD-58DD-4312-ABB6-0B93875A5512}" destId="{94E9FCD8-6968-40CA-9267-D3BF4D1C1D8B}" srcOrd="1" destOrd="0" parTransId="{1D97EA86-16C5-4FCB-8F73-C9EABD8C93D8}" sibTransId="{709AEBE4-1F87-4ACF-8887-E9197108EBBF}"/>
    <dgm:cxn modelId="{A4C0AD4E-27B8-4A76-90CE-195A95FE4515}" srcId="{DC75D9CD-58DD-4312-ABB6-0B93875A5512}" destId="{03E1B4E4-6880-45D6-ACCD-80E77E698D93}" srcOrd="0" destOrd="0" parTransId="{F8739DEA-87D6-4C86-88A7-E6EB4DBCB6EC}" sibTransId="{632B8842-1487-40F9-A3AE-B3B2A8159A00}"/>
    <dgm:cxn modelId="{8AD46277-F1E2-4A77-8DFD-65429786482F}" type="presOf" srcId="{03E1B4E4-6880-45D6-ACCD-80E77E698D93}" destId="{717DF75C-8B1B-4883-BED8-FEF5849480D7}" srcOrd="0" destOrd="0" presId="urn:microsoft.com/office/officeart/2005/8/layout/default"/>
    <dgm:cxn modelId="{11E62349-CCA9-4409-95D3-59FBC3A9EDDF}" type="presOf" srcId="{DC75D9CD-58DD-4312-ABB6-0B93875A5512}" destId="{89BA4C0F-C989-4009-81AF-DE2B13F8AC59}" srcOrd="0" destOrd="0" presId="urn:microsoft.com/office/officeart/2005/8/layout/default"/>
    <dgm:cxn modelId="{19994ECB-8149-453C-9FEB-129F428E0095}" type="presOf" srcId="{94E9FCD8-6968-40CA-9267-D3BF4D1C1D8B}" destId="{02E3A4BB-1818-4394-A0FC-32F7A9214002}" srcOrd="0" destOrd="0" presId="urn:microsoft.com/office/officeart/2005/8/layout/default"/>
    <dgm:cxn modelId="{F6C4B2BA-E14B-4745-B90D-80CF0C661AE6}" type="presParOf" srcId="{89BA4C0F-C989-4009-81AF-DE2B13F8AC59}" destId="{717DF75C-8B1B-4883-BED8-FEF5849480D7}" srcOrd="0" destOrd="0" presId="urn:microsoft.com/office/officeart/2005/8/layout/default"/>
    <dgm:cxn modelId="{4A236DBC-66E0-4505-BFA4-A1E870AFFD69}" type="presParOf" srcId="{89BA4C0F-C989-4009-81AF-DE2B13F8AC59}" destId="{E28E3EBA-56D3-40F9-A174-52BB3CD73B15}" srcOrd="1" destOrd="0" presId="urn:microsoft.com/office/officeart/2005/8/layout/default"/>
    <dgm:cxn modelId="{752885D0-20B3-48FD-BC4D-5B9BA731DD3A}" type="presParOf" srcId="{89BA4C0F-C989-4009-81AF-DE2B13F8AC59}" destId="{02E3A4BB-1818-4394-A0FC-32F7A9214002}" srcOrd="2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2C6565-B9F3-404A-AA15-0E795EFE7F49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3839A0-E1EC-4B54-B2BE-510FCA01124D}">
      <dgm:prSet phldrT="[Текст]" custT="1"/>
      <dgm:spPr/>
      <dgm:t>
        <a:bodyPr/>
        <a:lstStyle/>
        <a:p>
          <a:r>
            <a:rPr lang="ru-RU" sz="2400" b="0" dirty="0" smtClean="0"/>
            <a:t>Ожоги  </a:t>
          </a:r>
          <a:endParaRPr lang="ru-RU" sz="2400" b="0" dirty="0"/>
        </a:p>
      </dgm:t>
    </dgm:pt>
    <dgm:pt modelId="{E35DAF98-8340-439A-9781-E9CACD0B9CEF}" type="parTrans" cxnId="{43EDFC48-AD62-4B76-9B7E-A92234AD0E3C}">
      <dgm:prSet/>
      <dgm:spPr/>
      <dgm:t>
        <a:bodyPr/>
        <a:lstStyle/>
        <a:p>
          <a:endParaRPr lang="ru-RU"/>
        </a:p>
      </dgm:t>
    </dgm:pt>
    <dgm:pt modelId="{F1DB6A3E-654F-4C41-BFD8-BED277F87ABF}" type="sibTrans" cxnId="{43EDFC48-AD62-4B76-9B7E-A92234AD0E3C}">
      <dgm:prSet/>
      <dgm:spPr/>
      <dgm:t>
        <a:bodyPr/>
        <a:lstStyle/>
        <a:p>
          <a:endParaRPr lang="ru-RU"/>
        </a:p>
      </dgm:t>
    </dgm:pt>
    <dgm:pt modelId="{A145063F-36ED-4469-8A83-064484A2BF40}">
      <dgm:prSet phldrT="[Текст]" custT="1"/>
      <dgm:spPr/>
      <dgm:t>
        <a:bodyPr/>
        <a:lstStyle/>
        <a:p>
          <a:r>
            <a:rPr lang="ru-RU" sz="2400" b="0" dirty="0" smtClean="0"/>
            <a:t>Термические</a:t>
          </a:r>
          <a:endParaRPr lang="ru-RU" sz="2400" b="0" dirty="0"/>
        </a:p>
      </dgm:t>
    </dgm:pt>
    <dgm:pt modelId="{D1BB809C-6A17-41CD-8F36-C4507D6107AE}" type="parTrans" cxnId="{3F5D9966-2A83-4A6B-B1D9-C9EBC71864BD}">
      <dgm:prSet/>
      <dgm:spPr/>
      <dgm:t>
        <a:bodyPr/>
        <a:lstStyle/>
        <a:p>
          <a:endParaRPr lang="ru-RU"/>
        </a:p>
      </dgm:t>
    </dgm:pt>
    <dgm:pt modelId="{A8ED2A4B-782F-4D9C-979D-71D3340DC480}" type="sibTrans" cxnId="{3F5D9966-2A83-4A6B-B1D9-C9EBC71864BD}">
      <dgm:prSet/>
      <dgm:spPr/>
      <dgm:t>
        <a:bodyPr/>
        <a:lstStyle/>
        <a:p>
          <a:endParaRPr lang="ru-RU"/>
        </a:p>
      </dgm:t>
    </dgm:pt>
    <dgm:pt modelId="{0E0E6CA0-7E5C-4175-B6E3-605DB1F6295D}">
      <dgm:prSet phldrT="[Текст]" custT="1"/>
      <dgm:spPr/>
      <dgm:t>
        <a:bodyPr/>
        <a:lstStyle/>
        <a:p>
          <a:r>
            <a:rPr lang="ru-RU" sz="2400" b="0" dirty="0" smtClean="0"/>
            <a:t>Электрические</a:t>
          </a:r>
          <a:endParaRPr lang="ru-RU" sz="2400" b="0" dirty="0"/>
        </a:p>
      </dgm:t>
    </dgm:pt>
    <dgm:pt modelId="{3239C912-6E47-4680-8BE6-DBDCA5CB23A1}" type="parTrans" cxnId="{D4E2099B-CAC7-4F7C-BDEF-1D864C4AF7BD}">
      <dgm:prSet/>
      <dgm:spPr/>
      <dgm:t>
        <a:bodyPr/>
        <a:lstStyle/>
        <a:p>
          <a:endParaRPr lang="ru-RU"/>
        </a:p>
      </dgm:t>
    </dgm:pt>
    <dgm:pt modelId="{8ACF9490-C153-4628-B15D-719F7F893B66}" type="sibTrans" cxnId="{D4E2099B-CAC7-4F7C-BDEF-1D864C4AF7BD}">
      <dgm:prSet/>
      <dgm:spPr/>
      <dgm:t>
        <a:bodyPr/>
        <a:lstStyle/>
        <a:p>
          <a:endParaRPr lang="ru-RU"/>
        </a:p>
      </dgm:t>
    </dgm:pt>
    <dgm:pt modelId="{ADCDF298-1A87-4765-A0EE-63515D6C2944}">
      <dgm:prSet phldrT="[Текст]" custT="1"/>
      <dgm:spPr/>
      <dgm:t>
        <a:bodyPr/>
        <a:lstStyle/>
        <a:p>
          <a:r>
            <a:rPr lang="ru-RU" sz="2400" b="0" dirty="0" smtClean="0"/>
            <a:t>Химические</a:t>
          </a:r>
          <a:endParaRPr lang="ru-RU" sz="2400" b="0" dirty="0"/>
        </a:p>
      </dgm:t>
    </dgm:pt>
    <dgm:pt modelId="{78DA60B4-7200-4864-9029-21A567844DC8}" type="parTrans" cxnId="{3288241A-6C63-42C0-BA62-301783C97146}">
      <dgm:prSet/>
      <dgm:spPr/>
      <dgm:t>
        <a:bodyPr/>
        <a:lstStyle/>
        <a:p>
          <a:endParaRPr lang="ru-RU"/>
        </a:p>
      </dgm:t>
    </dgm:pt>
    <dgm:pt modelId="{C08E4AA2-37F7-42B0-846C-33FABDA1D643}" type="sibTrans" cxnId="{3288241A-6C63-42C0-BA62-301783C97146}">
      <dgm:prSet/>
      <dgm:spPr/>
      <dgm:t>
        <a:bodyPr/>
        <a:lstStyle/>
        <a:p>
          <a:endParaRPr lang="ru-RU"/>
        </a:p>
      </dgm:t>
    </dgm:pt>
    <dgm:pt modelId="{2CBD4316-2CF5-4ED4-9A50-659B0D71EC9A}">
      <dgm:prSet phldrT="[Текст]" custT="1"/>
      <dgm:spPr/>
      <dgm:t>
        <a:bodyPr/>
        <a:lstStyle/>
        <a:p>
          <a:r>
            <a:rPr lang="ru-RU" sz="2400" b="0" dirty="0" smtClean="0"/>
            <a:t>Лучевые</a:t>
          </a:r>
          <a:endParaRPr lang="ru-RU" sz="2400" b="0" dirty="0"/>
        </a:p>
      </dgm:t>
    </dgm:pt>
    <dgm:pt modelId="{B3AAA47B-46E8-420B-9757-60D5B3142998}" type="parTrans" cxnId="{457ABA07-A05D-499F-AD4E-3609712624D5}">
      <dgm:prSet/>
      <dgm:spPr/>
      <dgm:t>
        <a:bodyPr/>
        <a:lstStyle/>
        <a:p>
          <a:endParaRPr lang="ru-RU"/>
        </a:p>
      </dgm:t>
    </dgm:pt>
    <dgm:pt modelId="{67E976F3-E374-40C1-8278-C304BD0AF0CE}" type="sibTrans" cxnId="{457ABA07-A05D-499F-AD4E-3609712624D5}">
      <dgm:prSet/>
      <dgm:spPr/>
      <dgm:t>
        <a:bodyPr/>
        <a:lstStyle/>
        <a:p>
          <a:endParaRPr lang="ru-RU"/>
        </a:p>
      </dgm:t>
    </dgm:pt>
    <dgm:pt modelId="{05C468BA-C82B-4AB9-85F4-EC7BB2A20832}" type="pres">
      <dgm:prSet presAssocID="{162C6565-B9F3-404A-AA15-0E795EFE7F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252C61-6B87-49CD-AB56-02D490638AA2}" type="pres">
      <dgm:prSet presAssocID="{E53839A0-E1EC-4B54-B2BE-510FCA01124D}" presName="centerShape" presStyleLbl="node0" presStyleIdx="0" presStyleCnt="1"/>
      <dgm:spPr/>
      <dgm:t>
        <a:bodyPr/>
        <a:lstStyle/>
        <a:p>
          <a:endParaRPr lang="ru-RU"/>
        </a:p>
      </dgm:t>
    </dgm:pt>
    <dgm:pt modelId="{863793DA-7578-4CC4-9A45-71A5F882C0EF}" type="pres">
      <dgm:prSet presAssocID="{D1BB809C-6A17-41CD-8F36-C4507D6107AE}" presName="Name9" presStyleLbl="parChTrans1D2" presStyleIdx="0" presStyleCnt="4"/>
      <dgm:spPr/>
      <dgm:t>
        <a:bodyPr/>
        <a:lstStyle/>
        <a:p>
          <a:endParaRPr lang="ru-RU"/>
        </a:p>
      </dgm:t>
    </dgm:pt>
    <dgm:pt modelId="{D91669E9-E549-4599-B27D-3159E60F81D2}" type="pres">
      <dgm:prSet presAssocID="{D1BB809C-6A17-41CD-8F36-C4507D6107A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7525FD7-BE11-4053-803F-F5527A1FBF70}" type="pres">
      <dgm:prSet presAssocID="{A145063F-36ED-4469-8A83-064484A2BF40}" presName="node" presStyleLbl="node1" presStyleIdx="0" presStyleCnt="4" custScaleX="200254" custRadScaleRad="104451" custRadScaleInc="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DBD89-ED5B-40CC-B437-B5985EF8246C}" type="pres">
      <dgm:prSet presAssocID="{3239C912-6E47-4680-8BE6-DBDCA5CB23A1}" presName="Name9" presStyleLbl="parChTrans1D2" presStyleIdx="1" presStyleCnt="4"/>
      <dgm:spPr/>
      <dgm:t>
        <a:bodyPr/>
        <a:lstStyle/>
        <a:p>
          <a:endParaRPr lang="ru-RU"/>
        </a:p>
      </dgm:t>
    </dgm:pt>
    <dgm:pt modelId="{CDC04E2E-833A-44FD-9DD2-39C1C369E64D}" type="pres">
      <dgm:prSet presAssocID="{3239C912-6E47-4680-8BE6-DBDCA5CB23A1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165C155-6A63-492C-819D-5520942DB36C}" type="pres">
      <dgm:prSet presAssocID="{0E0E6CA0-7E5C-4175-B6E3-605DB1F6295D}" presName="node" presStyleLbl="node1" presStyleIdx="1" presStyleCnt="4" custScaleX="230086" custRadScaleRad="176167" custRadScaleInc="-2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21D63-00BA-4C00-B69E-4EE7FC9BEBE9}" type="pres">
      <dgm:prSet presAssocID="{78DA60B4-7200-4864-9029-21A567844DC8}" presName="Name9" presStyleLbl="parChTrans1D2" presStyleIdx="2" presStyleCnt="4"/>
      <dgm:spPr/>
      <dgm:t>
        <a:bodyPr/>
        <a:lstStyle/>
        <a:p>
          <a:endParaRPr lang="ru-RU"/>
        </a:p>
      </dgm:t>
    </dgm:pt>
    <dgm:pt modelId="{50891F62-9372-483B-8143-F5A3D112A0B4}" type="pres">
      <dgm:prSet presAssocID="{78DA60B4-7200-4864-9029-21A567844DC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B77AF6B-C949-4F34-91AC-CE867B3F2270}" type="pres">
      <dgm:prSet presAssocID="{ADCDF298-1A87-4765-A0EE-63515D6C2944}" presName="node" presStyleLbl="node1" presStyleIdx="2" presStyleCnt="4" custScaleX="178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065FE-9208-448C-B3DA-B937A7D9B59E}" type="pres">
      <dgm:prSet presAssocID="{B3AAA47B-46E8-420B-9757-60D5B3142998}" presName="Name9" presStyleLbl="parChTrans1D2" presStyleIdx="3" presStyleCnt="4"/>
      <dgm:spPr/>
      <dgm:t>
        <a:bodyPr/>
        <a:lstStyle/>
        <a:p>
          <a:endParaRPr lang="ru-RU"/>
        </a:p>
      </dgm:t>
    </dgm:pt>
    <dgm:pt modelId="{C7E3CE48-D2F6-4B58-8518-AEA652119D85}" type="pres">
      <dgm:prSet presAssocID="{B3AAA47B-46E8-420B-9757-60D5B314299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142E231-E091-4EFE-9F7A-C346B668ED78}" type="pres">
      <dgm:prSet presAssocID="{2CBD4316-2CF5-4ED4-9A50-659B0D71EC9A}" presName="node" presStyleLbl="node1" presStyleIdx="3" presStyleCnt="4" custScaleX="189721" custRadScaleRad="159738" custRadScaleInc="-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C0F6FB-79FD-4BA9-A22B-FE5FE7074C8D}" type="presOf" srcId="{D1BB809C-6A17-41CD-8F36-C4507D6107AE}" destId="{D91669E9-E549-4599-B27D-3159E60F81D2}" srcOrd="1" destOrd="0" presId="urn:microsoft.com/office/officeart/2005/8/layout/radial1"/>
    <dgm:cxn modelId="{EAE766B5-EB06-4E52-B18C-E2FCD274BEEC}" type="presOf" srcId="{E53839A0-E1EC-4B54-B2BE-510FCA01124D}" destId="{81252C61-6B87-49CD-AB56-02D490638AA2}" srcOrd="0" destOrd="0" presId="urn:microsoft.com/office/officeart/2005/8/layout/radial1"/>
    <dgm:cxn modelId="{248551C6-EAF7-4268-9212-27BBCB3AFDAD}" type="presOf" srcId="{A145063F-36ED-4469-8A83-064484A2BF40}" destId="{77525FD7-BE11-4053-803F-F5527A1FBF70}" srcOrd="0" destOrd="0" presId="urn:microsoft.com/office/officeart/2005/8/layout/radial1"/>
    <dgm:cxn modelId="{457ABA07-A05D-499F-AD4E-3609712624D5}" srcId="{E53839A0-E1EC-4B54-B2BE-510FCA01124D}" destId="{2CBD4316-2CF5-4ED4-9A50-659B0D71EC9A}" srcOrd="3" destOrd="0" parTransId="{B3AAA47B-46E8-420B-9757-60D5B3142998}" sibTransId="{67E976F3-E374-40C1-8278-C304BD0AF0CE}"/>
    <dgm:cxn modelId="{3F5D9966-2A83-4A6B-B1D9-C9EBC71864BD}" srcId="{E53839A0-E1EC-4B54-B2BE-510FCA01124D}" destId="{A145063F-36ED-4469-8A83-064484A2BF40}" srcOrd="0" destOrd="0" parTransId="{D1BB809C-6A17-41CD-8F36-C4507D6107AE}" sibTransId="{A8ED2A4B-782F-4D9C-979D-71D3340DC480}"/>
    <dgm:cxn modelId="{9F9849C4-F6B5-4741-8940-D8774162E40E}" type="presOf" srcId="{162C6565-B9F3-404A-AA15-0E795EFE7F49}" destId="{05C468BA-C82B-4AB9-85F4-EC7BB2A20832}" srcOrd="0" destOrd="0" presId="urn:microsoft.com/office/officeart/2005/8/layout/radial1"/>
    <dgm:cxn modelId="{41C3D990-9D9C-4970-B549-C08CF90C4D2D}" type="presOf" srcId="{B3AAA47B-46E8-420B-9757-60D5B3142998}" destId="{C7E3CE48-D2F6-4B58-8518-AEA652119D85}" srcOrd="1" destOrd="0" presId="urn:microsoft.com/office/officeart/2005/8/layout/radial1"/>
    <dgm:cxn modelId="{43EDFC48-AD62-4B76-9B7E-A92234AD0E3C}" srcId="{162C6565-B9F3-404A-AA15-0E795EFE7F49}" destId="{E53839A0-E1EC-4B54-B2BE-510FCA01124D}" srcOrd="0" destOrd="0" parTransId="{E35DAF98-8340-439A-9781-E9CACD0B9CEF}" sibTransId="{F1DB6A3E-654F-4C41-BFD8-BED277F87ABF}"/>
    <dgm:cxn modelId="{5475FE3B-3404-474B-ACCB-DCC11DE53DB0}" type="presOf" srcId="{2CBD4316-2CF5-4ED4-9A50-659B0D71EC9A}" destId="{7142E231-E091-4EFE-9F7A-C346B668ED78}" srcOrd="0" destOrd="0" presId="urn:microsoft.com/office/officeart/2005/8/layout/radial1"/>
    <dgm:cxn modelId="{3288241A-6C63-42C0-BA62-301783C97146}" srcId="{E53839A0-E1EC-4B54-B2BE-510FCA01124D}" destId="{ADCDF298-1A87-4765-A0EE-63515D6C2944}" srcOrd="2" destOrd="0" parTransId="{78DA60B4-7200-4864-9029-21A567844DC8}" sibTransId="{C08E4AA2-37F7-42B0-846C-33FABDA1D643}"/>
    <dgm:cxn modelId="{28C1E18E-F685-4D8B-8B79-26A8AE588C55}" type="presOf" srcId="{3239C912-6E47-4680-8BE6-DBDCA5CB23A1}" destId="{CDC04E2E-833A-44FD-9DD2-39C1C369E64D}" srcOrd="1" destOrd="0" presId="urn:microsoft.com/office/officeart/2005/8/layout/radial1"/>
    <dgm:cxn modelId="{C58878C6-D071-4C55-9084-2A5072944FB0}" type="presOf" srcId="{B3AAA47B-46E8-420B-9757-60D5B3142998}" destId="{F80065FE-9208-448C-B3DA-B937A7D9B59E}" srcOrd="0" destOrd="0" presId="urn:microsoft.com/office/officeart/2005/8/layout/radial1"/>
    <dgm:cxn modelId="{99217367-5257-495E-9D62-DF5557144B97}" type="presOf" srcId="{0E0E6CA0-7E5C-4175-B6E3-605DB1F6295D}" destId="{7165C155-6A63-492C-819D-5520942DB36C}" srcOrd="0" destOrd="0" presId="urn:microsoft.com/office/officeart/2005/8/layout/radial1"/>
    <dgm:cxn modelId="{5B89EA02-A71C-4587-A7C3-60BDEC0FB189}" type="presOf" srcId="{ADCDF298-1A87-4765-A0EE-63515D6C2944}" destId="{CB77AF6B-C949-4F34-91AC-CE867B3F2270}" srcOrd="0" destOrd="0" presId="urn:microsoft.com/office/officeart/2005/8/layout/radial1"/>
    <dgm:cxn modelId="{C8F02C1C-7103-494B-911D-91CD6C8890A2}" type="presOf" srcId="{D1BB809C-6A17-41CD-8F36-C4507D6107AE}" destId="{863793DA-7578-4CC4-9A45-71A5F882C0EF}" srcOrd="0" destOrd="0" presId="urn:microsoft.com/office/officeart/2005/8/layout/radial1"/>
    <dgm:cxn modelId="{4A5DF964-A4D2-416F-A4C3-BE5504368D0E}" type="presOf" srcId="{78DA60B4-7200-4864-9029-21A567844DC8}" destId="{43F21D63-00BA-4C00-B69E-4EE7FC9BEBE9}" srcOrd="0" destOrd="0" presId="urn:microsoft.com/office/officeart/2005/8/layout/radial1"/>
    <dgm:cxn modelId="{D4E2099B-CAC7-4F7C-BDEF-1D864C4AF7BD}" srcId="{E53839A0-E1EC-4B54-B2BE-510FCA01124D}" destId="{0E0E6CA0-7E5C-4175-B6E3-605DB1F6295D}" srcOrd="1" destOrd="0" parTransId="{3239C912-6E47-4680-8BE6-DBDCA5CB23A1}" sibTransId="{8ACF9490-C153-4628-B15D-719F7F893B66}"/>
    <dgm:cxn modelId="{A883D005-B2BA-427E-8EA9-76567E9A42CC}" type="presOf" srcId="{78DA60B4-7200-4864-9029-21A567844DC8}" destId="{50891F62-9372-483B-8143-F5A3D112A0B4}" srcOrd="1" destOrd="0" presId="urn:microsoft.com/office/officeart/2005/8/layout/radial1"/>
    <dgm:cxn modelId="{B4413EF9-8A04-4E4A-B535-A30B7DAF689D}" type="presOf" srcId="{3239C912-6E47-4680-8BE6-DBDCA5CB23A1}" destId="{B7FDBD89-ED5B-40CC-B437-B5985EF8246C}" srcOrd="0" destOrd="0" presId="urn:microsoft.com/office/officeart/2005/8/layout/radial1"/>
    <dgm:cxn modelId="{5F9400D4-0614-4467-A0F7-1B4CF4AEEEB5}" type="presParOf" srcId="{05C468BA-C82B-4AB9-85F4-EC7BB2A20832}" destId="{81252C61-6B87-49CD-AB56-02D490638AA2}" srcOrd="0" destOrd="0" presId="urn:microsoft.com/office/officeart/2005/8/layout/radial1"/>
    <dgm:cxn modelId="{BDB99DD4-4981-4DDB-A5C3-6BECE5F8364D}" type="presParOf" srcId="{05C468BA-C82B-4AB9-85F4-EC7BB2A20832}" destId="{863793DA-7578-4CC4-9A45-71A5F882C0EF}" srcOrd="1" destOrd="0" presId="urn:microsoft.com/office/officeart/2005/8/layout/radial1"/>
    <dgm:cxn modelId="{64C7F03F-F22A-4D05-8240-1FC77668BB48}" type="presParOf" srcId="{863793DA-7578-4CC4-9A45-71A5F882C0EF}" destId="{D91669E9-E549-4599-B27D-3159E60F81D2}" srcOrd="0" destOrd="0" presId="urn:microsoft.com/office/officeart/2005/8/layout/radial1"/>
    <dgm:cxn modelId="{73A436FE-FC4C-4302-8A90-29E8D900B538}" type="presParOf" srcId="{05C468BA-C82B-4AB9-85F4-EC7BB2A20832}" destId="{77525FD7-BE11-4053-803F-F5527A1FBF70}" srcOrd="2" destOrd="0" presId="urn:microsoft.com/office/officeart/2005/8/layout/radial1"/>
    <dgm:cxn modelId="{2656D937-D406-4240-A7B7-2F38D3415CF6}" type="presParOf" srcId="{05C468BA-C82B-4AB9-85F4-EC7BB2A20832}" destId="{B7FDBD89-ED5B-40CC-B437-B5985EF8246C}" srcOrd="3" destOrd="0" presId="urn:microsoft.com/office/officeart/2005/8/layout/radial1"/>
    <dgm:cxn modelId="{BFC04961-7396-4F03-999D-23B9A9CD59F1}" type="presParOf" srcId="{B7FDBD89-ED5B-40CC-B437-B5985EF8246C}" destId="{CDC04E2E-833A-44FD-9DD2-39C1C369E64D}" srcOrd="0" destOrd="0" presId="urn:microsoft.com/office/officeart/2005/8/layout/radial1"/>
    <dgm:cxn modelId="{EACDBD42-BD0F-4582-838B-71810B30557B}" type="presParOf" srcId="{05C468BA-C82B-4AB9-85F4-EC7BB2A20832}" destId="{7165C155-6A63-492C-819D-5520942DB36C}" srcOrd="4" destOrd="0" presId="urn:microsoft.com/office/officeart/2005/8/layout/radial1"/>
    <dgm:cxn modelId="{4D72B0F1-CA31-4EE6-9CF0-2621630E1766}" type="presParOf" srcId="{05C468BA-C82B-4AB9-85F4-EC7BB2A20832}" destId="{43F21D63-00BA-4C00-B69E-4EE7FC9BEBE9}" srcOrd="5" destOrd="0" presId="urn:microsoft.com/office/officeart/2005/8/layout/radial1"/>
    <dgm:cxn modelId="{89D1CC6C-C016-4132-A3A6-60E69408634F}" type="presParOf" srcId="{43F21D63-00BA-4C00-B69E-4EE7FC9BEBE9}" destId="{50891F62-9372-483B-8143-F5A3D112A0B4}" srcOrd="0" destOrd="0" presId="urn:microsoft.com/office/officeart/2005/8/layout/radial1"/>
    <dgm:cxn modelId="{54D7E9F8-ADAB-4CEE-A75F-05E8DEFE50ED}" type="presParOf" srcId="{05C468BA-C82B-4AB9-85F4-EC7BB2A20832}" destId="{CB77AF6B-C949-4F34-91AC-CE867B3F2270}" srcOrd="6" destOrd="0" presId="urn:microsoft.com/office/officeart/2005/8/layout/radial1"/>
    <dgm:cxn modelId="{96BCB4A4-BB8F-4153-9C00-704C008A314B}" type="presParOf" srcId="{05C468BA-C82B-4AB9-85F4-EC7BB2A20832}" destId="{F80065FE-9208-448C-B3DA-B937A7D9B59E}" srcOrd="7" destOrd="0" presId="urn:microsoft.com/office/officeart/2005/8/layout/radial1"/>
    <dgm:cxn modelId="{2E49D81A-F5F3-4592-9519-8EE190882D89}" type="presParOf" srcId="{F80065FE-9208-448C-B3DA-B937A7D9B59E}" destId="{C7E3CE48-D2F6-4B58-8518-AEA652119D85}" srcOrd="0" destOrd="0" presId="urn:microsoft.com/office/officeart/2005/8/layout/radial1"/>
    <dgm:cxn modelId="{2B34F590-7A6D-403C-8B2A-D519DFE0EA5D}" type="presParOf" srcId="{05C468BA-C82B-4AB9-85F4-EC7BB2A20832}" destId="{7142E231-E091-4EFE-9F7A-C346B668ED78}" srcOrd="8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F9452F-814E-4F10-A732-3374A038824E}" type="doc">
      <dgm:prSet loTypeId="urn:microsoft.com/office/officeart/2005/8/layout/process4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4C292D-3E3C-4DE1-A631-6A7A5173AD5A}">
      <dgm:prSet phldrT="[Текст]" custT="1"/>
      <dgm:spPr/>
      <dgm:t>
        <a:bodyPr/>
        <a:lstStyle/>
        <a:p>
          <a:r>
            <a:rPr lang="ru-RU" sz="2400" dirty="0" smtClean="0"/>
            <a:t>Прекращение действия повреждающего фактора, снять кольца, браслеты</a:t>
          </a:r>
          <a:endParaRPr lang="ru-RU" sz="2400" dirty="0"/>
        </a:p>
      </dgm:t>
    </dgm:pt>
    <dgm:pt modelId="{F8F9127A-962F-46A6-AE35-B6A1F3F7D810}" type="parTrans" cxnId="{F5C6EC18-63E3-424D-A277-2468BB1F7EDE}">
      <dgm:prSet/>
      <dgm:spPr/>
      <dgm:t>
        <a:bodyPr/>
        <a:lstStyle/>
        <a:p>
          <a:endParaRPr lang="ru-RU"/>
        </a:p>
      </dgm:t>
    </dgm:pt>
    <dgm:pt modelId="{C9A870C9-4F4A-45B1-9483-015C82CED1EC}" type="sibTrans" cxnId="{F5C6EC18-63E3-424D-A277-2468BB1F7EDE}">
      <dgm:prSet/>
      <dgm:spPr/>
      <dgm:t>
        <a:bodyPr/>
        <a:lstStyle/>
        <a:p>
          <a:endParaRPr lang="ru-RU"/>
        </a:p>
      </dgm:t>
    </dgm:pt>
    <dgm:pt modelId="{1FF84318-41C1-42E3-BFE4-48E9846B0073}">
      <dgm:prSet phldrT="[Текст]" custT="1"/>
      <dgm:spPr/>
      <dgm:t>
        <a:bodyPr/>
        <a:lstStyle/>
        <a:p>
          <a:r>
            <a:rPr lang="ru-RU" sz="2400" dirty="0" smtClean="0"/>
            <a:t>Быстрое охлаждение раны, обработка </a:t>
          </a:r>
          <a:r>
            <a:rPr lang="ru-RU" sz="2400" dirty="0" err="1" smtClean="0"/>
            <a:t>противоожоговым</a:t>
          </a:r>
          <a:r>
            <a:rPr lang="ru-RU" sz="2400" dirty="0" smtClean="0"/>
            <a:t> аэрозолем </a:t>
          </a:r>
          <a:endParaRPr lang="ru-RU" sz="2400" dirty="0"/>
        </a:p>
      </dgm:t>
    </dgm:pt>
    <dgm:pt modelId="{0D875F63-92C8-4469-8FDA-E459031F68E4}" type="parTrans" cxnId="{F94D7EC5-37D9-4ADA-BAB4-673DF5ECFFF0}">
      <dgm:prSet/>
      <dgm:spPr/>
      <dgm:t>
        <a:bodyPr/>
        <a:lstStyle/>
        <a:p>
          <a:endParaRPr lang="ru-RU"/>
        </a:p>
      </dgm:t>
    </dgm:pt>
    <dgm:pt modelId="{15A2EE15-5E80-4A1A-8CCB-D675D6448894}" type="sibTrans" cxnId="{F94D7EC5-37D9-4ADA-BAB4-673DF5ECFFF0}">
      <dgm:prSet/>
      <dgm:spPr/>
      <dgm:t>
        <a:bodyPr/>
        <a:lstStyle/>
        <a:p>
          <a:endParaRPr lang="ru-RU"/>
        </a:p>
      </dgm:t>
    </dgm:pt>
    <dgm:pt modelId="{02558BF9-5019-4654-980C-4E1DE961DAB7}">
      <dgm:prSet phldrT="[Текст]" custT="1"/>
      <dgm:spPr/>
      <dgm:t>
        <a:bodyPr/>
        <a:lstStyle/>
        <a:p>
          <a:r>
            <a:rPr lang="ru-RU" sz="2400" dirty="0" smtClean="0"/>
            <a:t>Контроль за дыханием</a:t>
          </a:r>
          <a:endParaRPr lang="ru-RU" sz="2400" dirty="0"/>
        </a:p>
      </dgm:t>
    </dgm:pt>
    <dgm:pt modelId="{DC9546B0-F1A1-4D90-A839-C1F8C9E2ED4C}" type="parTrans" cxnId="{B5EC5D69-93C9-472D-A51D-41830306BF16}">
      <dgm:prSet/>
      <dgm:spPr/>
      <dgm:t>
        <a:bodyPr/>
        <a:lstStyle/>
        <a:p>
          <a:endParaRPr lang="ru-RU"/>
        </a:p>
      </dgm:t>
    </dgm:pt>
    <dgm:pt modelId="{590610C6-1CAC-49E6-8731-4B3D829E3FF4}" type="sibTrans" cxnId="{B5EC5D69-93C9-472D-A51D-41830306BF16}">
      <dgm:prSet/>
      <dgm:spPr/>
      <dgm:t>
        <a:bodyPr/>
        <a:lstStyle/>
        <a:p>
          <a:endParaRPr lang="ru-RU"/>
        </a:p>
      </dgm:t>
    </dgm:pt>
    <dgm:pt modelId="{4DFEBEB6-31AB-4014-AEAB-78347D01B960}">
      <dgm:prSet phldrT="[Текст]"/>
      <dgm:spPr/>
      <dgm:t>
        <a:bodyPr/>
        <a:lstStyle/>
        <a:p>
          <a:r>
            <a:rPr lang="ru-RU" dirty="0" smtClean="0"/>
            <a:t>Оксигенотерапия </a:t>
          </a:r>
          <a:endParaRPr lang="ru-RU" dirty="0"/>
        </a:p>
      </dgm:t>
    </dgm:pt>
    <dgm:pt modelId="{3F333AA2-FEAC-4A8C-B311-AE302C9B62E5}" type="parTrans" cxnId="{30D8F431-CBD7-4514-826D-71253A11624C}">
      <dgm:prSet/>
      <dgm:spPr/>
      <dgm:t>
        <a:bodyPr/>
        <a:lstStyle/>
        <a:p>
          <a:endParaRPr lang="ru-RU"/>
        </a:p>
      </dgm:t>
    </dgm:pt>
    <dgm:pt modelId="{BC5675E4-0BD2-4824-A966-BAEEB9B87098}" type="sibTrans" cxnId="{30D8F431-CBD7-4514-826D-71253A11624C}">
      <dgm:prSet/>
      <dgm:spPr/>
      <dgm:t>
        <a:bodyPr/>
        <a:lstStyle/>
        <a:p>
          <a:endParaRPr lang="ru-RU"/>
        </a:p>
      </dgm:t>
    </dgm:pt>
    <dgm:pt modelId="{9C6D1C13-526F-4DC3-8DE9-EE86FFE7D3FF}">
      <dgm:prSet phldrT="[Текст]"/>
      <dgm:spPr/>
      <dgm:t>
        <a:bodyPr/>
        <a:lstStyle/>
        <a:p>
          <a:r>
            <a:rPr lang="ru-RU" dirty="0" smtClean="0"/>
            <a:t>Трахеотомия, </a:t>
          </a:r>
          <a:r>
            <a:rPr lang="ru-RU" dirty="0" err="1" smtClean="0"/>
            <a:t>коникотомия</a:t>
          </a:r>
          <a:endParaRPr lang="ru-RU" dirty="0"/>
        </a:p>
      </dgm:t>
    </dgm:pt>
    <dgm:pt modelId="{680A62CB-4634-46CA-8D29-195848815DAF}" type="parTrans" cxnId="{A19BDF9C-576C-48F1-B7E7-9700EAD2D902}">
      <dgm:prSet/>
      <dgm:spPr/>
      <dgm:t>
        <a:bodyPr/>
        <a:lstStyle/>
        <a:p>
          <a:endParaRPr lang="ru-RU"/>
        </a:p>
      </dgm:t>
    </dgm:pt>
    <dgm:pt modelId="{86E4FC65-6108-4E88-997A-D05DD6CFFA9E}" type="sibTrans" cxnId="{A19BDF9C-576C-48F1-B7E7-9700EAD2D902}">
      <dgm:prSet/>
      <dgm:spPr/>
      <dgm:t>
        <a:bodyPr/>
        <a:lstStyle/>
        <a:p>
          <a:endParaRPr lang="ru-RU"/>
        </a:p>
      </dgm:t>
    </dgm:pt>
    <dgm:pt modelId="{4442DB5D-4126-4493-AAAD-223E61503A28}">
      <dgm:prSet custT="1"/>
      <dgm:spPr/>
      <dgm:t>
        <a:bodyPr/>
        <a:lstStyle/>
        <a:p>
          <a:r>
            <a:rPr lang="ru-RU" sz="2400" dirty="0" smtClean="0"/>
            <a:t>Обезболивание </a:t>
          </a:r>
          <a:endParaRPr lang="ru-RU" sz="2400" dirty="0"/>
        </a:p>
      </dgm:t>
    </dgm:pt>
    <dgm:pt modelId="{B116FFAE-E131-4547-AFB7-B3E5C87C788B}" type="parTrans" cxnId="{DFD0F2BA-3FE7-4B6A-A143-699F8FE9FC19}">
      <dgm:prSet/>
      <dgm:spPr/>
      <dgm:t>
        <a:bodyPr/>
        <a:lstStyle/>
        <a:p>
          <a:endParaRPr lang="ru-RU"/>
        </a:p>
      </dgm:t>
    </dgm:pt>
    <dgm:pt modelId="{D31EF30A-3E47-4E8B-B813-743476FB74A2}" type="sibTrans" cxnId="{DFD0F2BA-3FE7-4B6A-A143-699F8FE9FC19}">
      <dgm:prSet/>
      <dgm:spPr/>
      <dgm:t>
        <a:bodyPr/>
        <a:lstStyle/>
        <a:p>
          <a:endParaRPr lang="ru-RU"/>
        </a:p>
      </dgm:t>
    </dgm:pt>
    <dgm:pt modelId="{9310BFBB-07E1-46F2-8735-A9CFB4F981DE}">
      <dgm:prSet/>
      <dgm:spPr/>
      <dgm:t>
        <a:bodyPr/>
        <a:lstStyle/>
        <a:p>
          <a:r>
            <a:rPr lang="ru-RU" dirty="0" err="1" smtClean="0"/>
            <a:t>Противоожоговая</a:t>
          </a:r>
          <a:r>
            <a:rPr lang="ru-RU" dirty="0" smtClean="0"/>
            <a:t> повязка с анестетиками</a:t>
          </a:r>
          <a:endParaRPr lang="ru-RU" dirty="0"/>
        </a:p>
      </dgm:t>
    </dgm:pt>
    <dgm:pt modelId="{97D4F1C2-15ED-45F1-92A3-A955A3A478BE}" type="parTrans" cxnId="{860F39F1-D8B4-4BBA-83FF-730776CD28F6}">
      <dgm:prSet/>
      <dgm:spPr/>
      <dgm:t>
        <a:bodyPr/>
        <a:lstStyle/>
        <a:p>
          <a:endParaRPr lang="ru-RU"/>
        </a:p>
      </dgm:t>
    </dgm:pt>
    <dgm:pt modelId="{77C3E12D-B97A-45BD-9173-DD504EDC06AC}" type="sibTrans" cxnId="{860F39F1-D8B4-4BBA-83FF-730776CD28F6}">
      <dgm:prSet/>
      <dgm:spPr/>
      <dgm:t>
        <a:bodyPr/>
        <a:lstStyle/>
        <a:p>
          <a:endParaRPr lang="ru-RU"/>
        </a:p>
      </dgm:t>
    </dgm:pt>
    <dgm:pt modelId="{58672DAB-9289-4327-82C7-3C229B0EA111}">
      <dgm:prSet/>
      <dgm:spPr/>
      <dgm:t>
        <a:bodyPr/>
        <a:lstStyle/>
        <a:p>
          <a:r>
            <a:rPr lang="ru-RU" dirty="0" smtClean="0"/>
            <a:t>Выбор препарата зависит от выраженности болевого синдрома </a:t>
          </a:r>
          <a:endParaRPr lang="ru-RU" dirty="0"/>
        </a:p>
      </dgm:t>
    </dgm:pt>
    <dgm:pt modelId="{B79A2F55-E2BC-4550-B1CD-E9DDF8A512CE}" type="parTrans" cxnId="{94F3601D-FE9D-498C-BDEA-02B58DD63F8E}">
      <dgm:prSet/>
      <dgm:spPr/>
      <dgm:t>
        <a:bodyPr/>
        <a:lstStyle/>
        <a:p>
          <a:endParaRPr lang="ru-RU"/>
        </a:p>
      </dgm:t>
    </dgm:pt>
    <dgm:pt modelId="{D87FBA9E-92C9-4362-A4AB-3FA83C923303}" type="sibTrans" cxnId="{94F3601D-FE9D-498C-BDEA-02B58DD63F8E}">
      <dgm:prSet/>
      <dgm:spPr/>
      <dgm:t>
        <a:bodyPr/>
        <a:lstStyle/>
        <a:p>
          <a:endParaRPr lang="ru-RU"/>
        </a:p>
      </dgm:t>
    </dgm:pt>
    <dgm:pt modelId="{A7F8324A-CFD3-431C-A50C-77B43BBA4EC5}" type="pres">
      <dgm:prSet presAssocID="{6CF9452F-814E-4F10-A732-3374A03882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E43302-6F39-46C8-B970-4D1346093E1B}" type="pres">
      <dgm:prSet presAssocID="{02558BF9-5019-4654-980C-4E1DE961DAB7}" presName="boxAndChildren" presStyleCnt="0"/>
      <dgm:spPr/>
    </dgm:pt>
    <dgm:pt modelId="{CE021859-0FA1-414A-A4DF-68C0BE2A285E}" type="pres">
      <dgm:prSet presAssocID="{02558BF9-5019-4654-980C-4E1DE961DAB7}" presName="parentTextBox" presStyleLbl="node1" presStyleIdx="0" presStyleCnt="5"/>
      <dgm:spPr/>
      <dgm:t>
        <a:bodyPr/>
        <a:lstStyle/>
        <a:p>
          <a:endParaRPr lang="ru-RU"/>
        </a:p>
      </dgm:t>
    </dgm:pt>
    <dgm:pt modelId="{40E80817-E8BD-4A8B-974B-9A3B66D4D93C}" type="pres">
      <dgm:prSet presAssocID="{02558BF9-5019-4654-980C-4E1DE961DAB7}" presName="entireBox" presStyleLbl="node1" presStyleIdx="0" presStyleCnt="5" custLinFactNeighborX="169" custLinFactNeighborY="2887"/>
      <dgm:spPr/>
      <dgm:t>
        <a:bodyPr/>
        <a:lstStyle/>
        <a:p>
          <a:endParaRPr lang="ru-RU"/>
        </a:p>
      </dgm:t>
    </dgm:pt>
    <dgm:pt modelId="{8B137C67-5624-4184-8948-1AC8E3C4151B}" type="pres">
      <dgm:prSet presAssocID="{02558BF9-5019-4654-980C-4E1DE961DAB7}" presName="descendantBox" presStyleCnt="0"/>
      <dgm:spPr/>
    </dgm:pt>
    <dgm:pt modelId="{1D607A52-1C5F-4825-913E-532F8340B450}" type="pres">
      <dgm:prSet presAssocID="{4DFEBEB6-31AB-4014-AEAB-78347D01B960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89AD2-D10A-4682-8EBF-5F8FBBA3940E}" type="pres">
      <dgm:prSet presAssocID="{9C6D1C13-526F-4DC3-8DE9-EE86FFE7D3FF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D6A2D-AA20-4225-BC97-CFC272E3065D}" type="pres">
      <dgm:prSet presAssocID="{77C3E12D-B97A-45BD-9173-DD504EDC06AC}" presName="sp" presStyleCnt="0"/>
      <dgm:spPr/>
    </dgm:pt>
    <dgm:pt modelId="{0302A20D-5B72-48EE-A354-982A13587940}" type="pres">
      <dgm:prSet presAssocID="{9310BFBB-07E1-46F2-8735-A9CFB4F981DE}" presName="arrowAndChildren" presStyleCnt="0"/>
      <dgm:spPr/>
    </dgm:pt>
    <dgm:pt modelId="{5B5AC395-3B3B-4218-BAA4-97EE95F32A2B}" type="pres">
      <dgm:prSet presAssocID="{9310BFBB-07E1-46F2-8735-A9CFB4F981DE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400E0B19-4336-4144-BA3D-4583D9F0E2E3}" type="pres">
      <dgm:prSet presAssocID="{D31EF30A-3E47-4E8B-B813-743476FB74A2}" presName="sp" presStyleCnt="0"/>
      <dgm:spPr/>
    </dgm:pt>
    <dgm:pt modelId="{2D173D1C-A187-43EF-A124-B40675426BB7}" type="pres">
      <dgm:prSet presAssocID="{4442DB5D-4126-4493-AAAD-223E61503A28}" presName="arrowAndChildren" presStyleCnt="0"/>
      <dgm:spPr/>
    </dgm:pt>
    <dgm:pt modelId="{A4926D6E-3F98-48E8-AFA6-D53B344F9632}" type="pres">
      <dgm:prSet presAssocID="{4442DB5D-4126-4493-AAAD-223E61503A28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6AA56E11-0252-455E-BE60-35BA3D148ACA}" type="pres">
      <dgm:prSet presAssocID="{4442DB5D-4126-4493-AAAD-223E61503A28}" presName="arrow" presStyleLbl="node1" presStyleIdx="2" presStyleCnt="5"/>
      <dgm:spPr/>
      <dgm:t>
        <a:bodyPr/>
        <a:lstStyle/>
        <a:p>
          <a:endParaRPr lang="ru-RU"/>
        </a:p>
      </dgm:t>
    </dgm:pt>
    <dgm:pt modelId="{8DDDE0A2-B62D-4344-9A3F-E8A797B7B801}" type="pres">
      <dgm:prSet presAssocID="{4442DB5D-4126-4493-AAAD-223E61503A28}" presName="descendantArrow" presStyleCnt="0"/>
      <dgm:spPr/>
    </dgm:pt>
    <dgm:pt modelId="{74194C9A-1342-41F1-8C98-1541B45210F7}" type="pres">
      <dgm:prSet presAssocID="{58672DAB-9289-4327-82C7-3C229B0EA111}" presName="childTextArrow" presStyleLbl="fgAccFollowNode1" presStyleIdx="2" presStyleCnt="3" custScaleY="141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FA066-1411-4AEA-A343-CB75C65B2EDA}" type="pres">
      <dgm:prSet presAssocID="{15A2EE15-5E80-4A1A-8CCB-D675D6448894}" presName="sp" presStyleCnt="0"/>
      <dgm:spPr/>
    </dgm:pt>
    <dgm:pt modelId="{A1BDA9A3-F2B9-4F5F-BAC4-A598B37A97B6}" type="pres">
      <dgm:prSet presAssocID="{1FF84318-41C1-42E3-BFE4-48E9846B0073}" presName="arrowAndChildren" presStyleCnt="0"/>
      <dgm:spPr/>
    </dgm:pt>
    <dgm:pt modelId="{C0479809-727F-4EDA-B088-93DBE7BE59E0}" type="pres">
      <dgm:prSet presAssocID="{1FF84318-41C1-42E3-BFE4-48E9846B0073}" presName="parentTextArrow" presStyleLbl="node1" presStyleIdx="3" presStyleCnt="5" custLinFactNeighborX="11346" custLinFactNeighborY="-1374"/>
      <dgm:spPr/>
      <dgm:t>
        <a:bodyPr/>
        <a:lstStyle/>
        <a:p>
          <a:endParaRPr lang="ru-RU"/>
        </a:p>
      </dgm:t>
    </dgm:pt>
    <dgm:pt modelId="{2277829C-5CFB-408D-815F-5B404FB85400}" type="pres">
      <dgm:prSet presAssocID="{C9A870C9-4F4A-45B1-9483-015C82CED1EC}" presName="sp" presStyleCnt="0"/>
      <dgm:spPr/>
    </dgm:pt>
    <dgm:pt modelId="{2DA4AB3D-2CC4-4456-A494-9CF4632D133E}" type="pres">
      <dgm:prSet presAssocID="{4F4C292D-3E3C-4DE1-A631-6A7A5173AD5A}" presName="arrowAndChildren" presStyleCnt="0"/>
      <dgm:spPr/>
    </dgm:pt>
    <dgm:pt modelId="{045B65F6-B292-49DC-ACB0-857DBD3E1CFD}" type="pres">
      <dgm:prSet presAssocID="{4F4C292D-3E3C-4DE1-A631-6A7A5173AD5A}" presName="parentTextArrow" presStyleLbl="node1" presStyleIdx="4" presStyleCnt="5" custLinFactNeighborX="169" custLinFactNeighborY="-221"/>
      <dgm:spPr/>
      <dgm:t>
        <a:bodyPr/>
        <a:lstStyle/>
        <a:p>
          <a:endParaRPr lang="ru-RU"/>
        </a:p>
      </dgm:t>
    </dgm:pt>
  </dgm:ptLst>
  <dgm:cxnLst>
    <dgm:cxn modelId="{0F659966-014D-4D40-B4A6-1CEDABBCB3EA}" type="presOf" srcId="{58672DAB-9289-4327-82C7-3C229B0EA111}" destId="{74194C9A-1342-41F1-8C98-1541B45210F7}" srcOrd="0" destOrd="0" presId="urn:microsoft.com/office/officeart/2005/8/layout/process4"/>
    <dgm:cxn modelId="{00268480-5011-4C42-918D-79A93DA17BBB}" type="presOf" srcId="{4DFEBEB6-31AB-4014-AEAB-78347D01B960}" destId="{1D607A52-1C5F-4825-913E-532F8340B450}" srcOrd="0" destOrd="0" presId="urn:microsoft.com/office/officeart/2005/8/layout/process4"/>
    <dgm:cxn modelId="{A19BDF9C-576C-48F1-B7E7-9700EAD2D902}" srcId="{02558BF9-5019-4654-980C-4E1DE961DAB7}" destId="{9C6D1C13-526F-4DC3-8DE9-EE86FFE7D3FF}" srcOrd="1" destOrd="0" parTransId="{680A62CB-4634-46CA-8D29-195848815DAF}" sibTransId="{86E4FC65-6108-4E88-997A-D05DD6CFFA9E}"/>
    <dgm:cxn modelId="{EFD52D88-1AA1-47F9-B359-54656A4168B5}" type="presOf" srcId="{4F4C292D-3E3C-4DE1-A631-6A7A5173AD5A}" destId="{045B65F6-B292-49DC-ACB0-857DBD3E1CFD}" srcOrd="0" destOrd="0" presId="urn:microsoft.com/office/officeart/2005/8/layout/process4"/>
    <dgm:cxn modelId="{1352F699-6925-49E6-B546-852C2328EFB2}" type="presOf" srcId="{6CF9452F-814E-4F10-A732-3374A038824E}" destId="{A7F8324A-CFD3-431C-A50C-77B43BBA4EC5}" srcOrd="0" destOrd="0" presId="urn:microsoft.com/office/officeart/2005/8/layout/process4"/>
    <dgm:cxn modelId="{D99F81FE-6ED8-4835-8D02-76A9F7324435}" type="presOf" srcId="{02558BF9-5019-4654-980C-4E1DE961DAB7}" destId="{CE021859-0FA1-414A-A4DF-68C0BE2A285E}" srcOrd="0" destOrd="0" presId="urn:microsoft.com/office/officeart/2005/8/layout/process4"/>
    <dgm:cxn modelId="{539C85A0-3134-4428-8547-0C801415EB80}" type="presOf" srcId="{4442DB5D-4126-4493-AAAD-223E61503A28}" destId="{6AA56E11-0252-455E-BE60-35BA3D148ACA}" srcOrd="1" destOrd="0" presId="urn:microsoft.com/office/officeart/2005/8/layout/process4"/>
    <dgm:cxn modelId="{30D8F431-CBD7-4514-826D-71253A11624C}" srcId="{02558BF9-5019-4654-980C-4E1DE961DAB7}" destId="{4DFEBEB6-31AB-4014-AEAB-78347D01B960}" srcOrd="0" destOrd="0" parTransId="{3F333AA2-FEAC-4A8C-B311-AE302C9B62E5}" sibTransId="{BC5675E4-0BD2-4824-A966-BAEEB9B87098}"/>
    <dgm:cxn modelId="{B9128C03-08F6-4D95-A46E-4AF0E38F20E0}" type="presOf" srcId="{9310BFBB-07E1-46F2-8735-A9CFB4F981DE}" destId="{5B5AC395-3B3B-4218-BAA4-97EE95F32A2B}" srcOrd="0" destOrd="0" presId="urn:microsoft.com/office/officeart/2005/8/layout/process4"/>
    <dgm:cxn modelId="{B5EC5D69-93C9-472D-A51D-41830306BF16}" srcId="{6CF9452F-814E-4F10-A732-3374A038824E}" destId="{02558BF9-5019-4654-980C-4E1DE961DAB7}" srcOrd="4" destOrd="0" parTransId="{DC9546B0-F1A1-4D90-A839-C1F8C9E2ED4C}" sibTransId="{590610C6-1CAC-49E6-8731-4B3D829E3FF4}"/>
    <dgm:cxn modelId="{CF3E89F9-DC69-42F2-B5F6-8FD59BA9835C}" type="presOf" srcId="{4442DB5D-4126-4493-AAAD-223E61503A28}" destId="{A4926D6E-3F98-48E8-AFA6-D53B344F9632}" srcOrd="0" destOrd="0" presId="urn:microsoft.com/office/officeart/2005/8/layout/process4"/>
    <dgm:cxn modelId="{F94D7EC5-37D9-4ADA-BAB4-673DF5ECFFF0}" srcId="{6CF9452F-814E-4F10-A732-3374A038824E}" destId="{1FF84318-41C1-42E3-BFE4-48E9846B0073}" srcOrd="1" destOrd="0" parTransId="{0D875F63-92C8-4469-8FDA-E459031F68E4}" sibTransId="{15A2EE15-5E80-4A1A-8CCB-D675D6448894}"/>
    <dgm:cxn modelId="{94F3601D-FE9D-498C-BDEA-02B58DD63F8E}" srcId="{4442DB5D-4126-4493-AAAD-223E61503A28}" destId="{58672DAB-9289-4327-82C7-3C229B0EA111}" srcOrd="0" destOrd="0" parTransId="{B79A2F55-E2BC-4550-B1CD-E9DDF8A512CE}" sibTransId="{D87FBA9E-92C9-4362-A4AB-3FA83C923303}"/>
    <dgm:cxn modelId="{860F39F1-D8B4-4BBA-83FF-730776CD28F6}" srcId="{6CF9452F-814E-4F10-A732-3374A038824E}" destId="{9310BFBB-07E1-46F2-8735-A9CFB4F981DE}" srcOrd="3" destOrd="0" parTransId="{97D4F1C2-15ED-45F1-92A3-A955A3A478BE}" sibTransId="{77C3E12D-B97A-45BD-9173-DD504EDC06AC}"/>
    <dgm:cxn modelId="{F5C6EC18-63E3-424D-A277-2468BB1F7EDE}" srcId="{6CF9452F-814E-4F10-A732-3374A038824E}" destId="{4F4C292D-3E3C-4DE1-A631-6A7A5173AD5A}" srcOrd="0" destOrd="0" parTransId="{F8F9127A-962F-46A6-AE35-B6A1F3F7D810}" sibTransId="{C9A870C9-4F4A-45B1-9483-015C82CED1EC}"/>
    <dgm:cxn modelId="{676A5E30-29D9-4558-B3FE-5E74DDDEEB95}" type="presOf" srcId="{1FF84318-41C1-42E3-BFE4-48E9846B0073}" destId="{C0479809-727F-4EDA-B088-93DBE7BE59E0}" srcOrd="0" destOrd="0" presId="urn:microsoft.com/office/officeart/2005/8/layout/process4"/>
    <dgm:cxn modelId="{7ACE5BE8-0211-404F-B752-633D95CBDD39}" type="presOf" srcId="{9C6D1C13-526F-4DC3-8DE9-EE86FFE7D3FF}" destId="{1BC89AD2-D10A-4682-8EBF-5F8FBBA3940E}" srcOrd="0" destOrd="0" presId="urn:microsoft.com/office/officeart/2005/8/layout/process4"/>
    <dgm:cxn modelId="{DFD0F2BA-3FE7-4B6A-A143-699F8FE9FC19}" srcId="{6CF9452F-814E-4F10-A732-3374A038824E}" destId="{4442DB5D-4126-4493-AAAD-223E61503A28}" srcOrd="2" destOrd="0" parTransId="{B116FFAE-E131-4547-AFB7-B3E5C87C788B}" sibTransId="{D31EF30A-3E47-4E8B-B813-743476FB74A2}"/>
    <dgm:cxn modelId="{7304FC9E-8734-47AF-9198-F4FC8243B21F}" type="presOf" srcId="{02558BF9-5019-4654-980C-4E1DE961DAB7}" destId="{40E80817-E8BD-4A8B-974B-9A3B66D4D93C}" srcOrd="1" destOrd="0" presId="urn:microsoft.com/office/officeart/2005/8/layout/process4"/>
    <dgm:cxn modelId="{A8823FCA-90FC-42A7-A227-BF98B755AB8E}" type="presParOf" srcId="{A7F8324A-CFD3-431C-A50C-77B43BBA4EC5}" destId="{60E43302-6F39-46C8-B970-4D1346093E1B}" srcOrd="0" destOrd="0" presId="urn:microsoft.com/office/officeart/2005/8/layout/process4"/>
    <dgm:cxn modelId="{AD695CF3-07D8-47C9-8B2C-10FACB27C571}" type="presParOf" srcId="{60E43302-6F39-46C8-B970-4D1346093E1B}" destId="{CE021859-0FA1-414A-A4DF-68C0BE2A285E}" srcOrd="0" destOrd="0" presId="urn:microsoft.com/office/officeart/2005/8/layout/process4"/>
    <dgm:cxn modelId="{A024185F-BE8A-44E0-81BC-DB6A7622B2F8}" type="presParOf" srcId="{60E43302-6F39-46C8-B970-4D1346093E1B}" destId="{40E80817-E8BD-4A8B-974B-9A3B66D4D93C}" srcOrd="1" destOrd="0" presId="urn:microsoft.com/office/officeart/2005/8/layout/process4"/>
    <dgm:cxn modelId="{77BD6D9B-EF3D-4870-B583-A0EAF1C73CA6}" type="presParOf" srcId="{60E43302-6F39-46C8-B970-4D1346093E1B}" destId="{8B137C67-5624-4184-8948-1AC8E3C4151B}" srcOrd="2" destOrd="0" presId="urn:microsoft.com/office/officeart/2005/8/layout/process4"/>
    <dgm:cxn modelId="{6D317702-27B9-4C93-BA11-B6A74362589A}" type="presParOf" srcId="{8B137C67-5624-4184-8948-1AC8E3C4151B}" destId="{1D607A52-1C5F-4825-913E-532F8340B450}" srcOrd="0" destOrd="0" presId="urn:microsoft.com/office/officeart/2005/8/layout/process4"/>
    <dgm:cxn modelId="{9039D83E-257C-4AA7-B683-0E5701D5BB34}" type="presParOf" srcId="{8B137C67-5624-4184-8948-1AC8E3C4151B}" destId="{1BC89AD2-D10A-4682-8EBF-5F8FBBA3940E}" srcOrd="1" destOrd="0" presId="urn:microsoft.com/office/officeart/2005/8/layout/process4"/>
    <dgm:cxn modelId="{CD59FA96-7178-4CE5-A607-9DDE8FEB678C}" type="presParOf" srcId="{A7F8324A-CFD3-431C-A50C-77B43BBA4EC5}" destId="{550D6A2D-AA20-4225-BC97-CFC272E3065D}" srcOrd="1" destOrd="0" presId="urn:microsoft.com/office/officeart/2005/8/layout/process4"/>
    <dgm:cxn modelId="{E8A3AC98-761F-4285-A4F2-D3CBAEF5097D}" type="presParOf" srcId="{A7F8324A-CFD3-431C-A50C-77B43BBA4EC5}" destId="{0302A20D-5B72-48EE-A354-982A13587940}" srcOrd="2" destOrd="0" presId="urn:microsoft.com/office/officeart/2005/8/layout/process4"/>
    <dgm:cxn modelId="{8C18977F-2FD6-4027-81AC-6030715F3793}" type="presParOf" srcId="{0302A20D-5B72-48EE-A354-982A13587940}" destId="{5B5AC395-3B3B-4218-BAA4-97EE95F32A2B}" srcOrd="0" destOrd="0" presId="urn:microsoft.com/office/officeart/2005/8/layout/process4"/>
    <dgm:cxn modelId="{573F47FE-2855-4768-8CF3-880F6EF0C437}" type="presParOf" srcId="{A7F8324A-CFD3-431C-A50C-77B43BBA4EC5}" destId="{400E0B19-4336-4144-BA3D-4583D9F0E2E3}" srcOrd="3" destOrd="0" presId="urn:microsoft.com/office/officeart/2005/8/layout/process4"/>
    <dgm:cxn modelId="{D8DD2D32-1997-47F9-8993-108CC18CEF82}" type="presParOf" srcId="{A7F8324A-CFD3-431C-A50C-77B43BBA4EC5}" destId="{2D173D1C-A187-43EF-A124-B40675426BB7}" srcOrd="4" destOrd="0" presId="urn:microsoft.com/office/officeart/2005/8/layout/process4"/>
    <dgm:cxn modelId="{7F595183-5EA4-4B39-8316-EB7EDEE4C835}" type="presParOf" srcId="{2D173D1C-A187-43EF-A124-B40675426BB7}" destId="{A4926D6E-3F98-48E8-AFA6-D53B344F9632}" srcOrd="0" destOrd="0" presId="urn:microsoft.com/office/officeart/2005/8/layout/process4"/>
    <dgm:cxn modelId="{976185EE-32A2-436A-8328-6FB5334A8E0E}" type="presParOf" srcId="{2D173D1C-A187-43EF-A124-B40675426BB7}" destId="{6AA56E11-0252-455E-BE60-35BA3D148ACA}" srcOrd="1" destOrd="0" presId="urn:microsoft.com/office/officeart/2005/8/layout/process4"/>
    <dgm:cxn modelId="{14509532-722C-4949-B610-AC9FB4AB84D9}" type="presParOf" srcId="{2D173D1C-A187-43EF-A124-B40675426BB7}" destId="{8DDDE0A2-B62D-4344-9A3F-E8A797B7B801}" srcOrd="2" destOrd="0" presId="urn:microsoft.com/office/officeart/2005/8/layout/process4"/>
    <dgm:cxn modelId="{19640998-C1A0-4EA9-885D-6E7EF100E497}" type="presParOf" srcId="{8DDDE0A2-B62D-4344-9A3F-E8A797B7B801}" destId="{74194C9A-1342-41F1-8C98-1541B45210F7}" srcOrd="0" destOrd="0" presId="urn:microsoft.com/office/officeart/2005/8/layout/process4"/>
    <dgm:cxn modelId="{A1388D79-98D3-4C89-BA4E-9A205E422FE8}" type="presParOf" srcId="{A7F8324A-CFD3-431C-A50C-77B43BBA4EC5}" destId="{D08FA066-1411-4AEA-A343-CB75C65B2EDA}" srcOrd="5" destOrd="0" presId="urn:microsoft.com/office/officeart/2005/8/layout/process4"/>
    <dgm:cxn modelId="{D0EFAD6A-3918-4212-8A4F-8B68335F22C0}" type="presParOf" srcId="{A7F8324A-CFD3-431C-A50C-77B43BBA4EC5}" destId="{A1BDA9A3-F2B9-4F5F-BAC4-A598B37A97B6}" srcOrd="6" destOrd="0" presId="urn:microsoft.com/office/officeart/2005/8/layout/process4"/>
    <dgm:cxn modelId="{41832E2C-5BDA-4BD8-A50F-317B51FFD1B5}" type="presParOf" srcId="{A1BDA9A3-F2B9-4F5F-BAC4-A598B37A97B6}" destId="{C0479809-727F-4EDA-B088-93DBE7BE59E0}" srcOrd="0" destOrd="0" presId="urn:microsoft.com/office/officeart/2005/8/layout/process4"/>
    <dgm:cxn modelId="{0AB574F0-25A3-4E98-ADB8-6D4D7C02D512}" type="presParOf" srcId="{A7F8324A-CFD3-431C-A50C-77B43BBA4EC5}" destId="{2277829C-5CFB-408D-815F-5B404FB85400}" srcOrd="7" destOrd="0" presId="urn:microsoft.com/office/officeart/2005/8/layout/process4"/>
    <dgm:cxn modelId="{23806753-BDC9-4A72-800F-676C9F236DC2}" type="presParOf" srcId="{A7F8324A-CFD3-431C-A50C-77B43BBA4EC5}" destId="{2DA4AB3D-2CC4-4456-A494-9CF4632D133E}" srcOrd="8" destOrd="0" presId="urn:microsoft.com/office/officeart/2005/8/layout/process4"/>
    <dgm:cxn modelId="{688CB6C1-0D35-4894-A000-9FD3FF9C2E59}" type="presParOf" srcId="{2DA4AB3D-2CC4-4456-A494-9CF4632D133E}" destId="{045B65F6-B292-49DC-ACB0-857DBD3E1CFD}" srcOrd="0" destOrd="0" presId="urn:microsoft.com/office/officeart/2005/8/layout/process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CBC148-40BB-42B5-8F6E-BC51C8485A70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F9C919-5B99-438C-BD84-6B366FAE2762}">
      <dgm:prSet phldrT="[Текст]"/>
      <dgm:spPr/>
      <dgm:t>
        <a:bodyPr/>
        <a:lstStyle/>
        <a:p>
          <a:r>
            <a:rPr lang="ru-RU" dirty="0" smtClean="0"/>
            <a:t>Некроз тканей</a:t>
          </a:r>
          <a:endParaRPr lang="ru-RU" dirty="0"/>
        </a:p>
      </dgm:t>
    </dgm:pt>
    <dgm:pt modelId="{00B4E0B1-EC44-48CD-BF63-8A8E5C42FACD}" type="parTrans" cxnId="{57F45907-C73D-44A8-AABB-EA92DA3D8107}">
      <dgm:prSet/>
      <dgm:spPr/>
      <dgm:t>
        <a:bodyPr/>
        <a:lstStyle/>
        <a:p>
          <a:endParaRPr lang="ru-RU"/>
        </a:p>
      </dgm:t>
    </dgm:pt>
    <dgm:pt modelId="{04104AE7-11C9-420C-A7D5-0A5B5D3B480E}" type="sibTrans" cxnId="{57F45907-C73D-44A8-AABB-EA92DA3D8107}">
      <dgm:prSet/>
      <dgm:spPr/>
      <dgm:t>
        <a:bodyPr/>
        <a:lstStyle/>
        <a:p>
          <a:endParaRPr lang="ru-RU"/>
        </a:p>
      </dgm:t>
    </dgm:pt>
    <dgm:pt modelId="{B7DE17B8-AB74-4AC8-A549-1DAF2E206D98}">
      <dgm:prSet phldrT="[Текст]"/>
      <dgm:spPr/>
      <dgm:t>
        <a:bodyPr/>
        <a:lstStyle/>
        <a:p>
          <a:r>
            <a:rPr lang="ru-RU" dirty="0" smtClean="0"/>
            <a:t>Темно – коричневый плотный струп</a:t>
          </a:r>
          <a:endParaRPr lang="ru-RU" dirty="0"/>
        </a:p>
      </dgm:t>
    </dgm:pt>
    <dgm:pt modelId="{92CBBBCA-6579-4517-BA97-2A093F832BE8}" type="parTrans" cxnId="{56CF7E8E-5A16-406F-8421-45252A17286B}">
      <dgm:prSet/>
      <dgm:spPr/>
      <dgm:t>
        <a:bodyPr/>
        <a:lstStyle/>
        <a:p>
          <a:endParaRPr lang="ru-RU"/>
        </a:p>
      </dgm:t>
    </dgm:pt>
    <dgm:pt modelId="{7DFBD794-756C-4626-ABA9-AB661C02A9E0}" type="sibTrans" cxnId="{56CF7E8E-5A16-406F-8421-45252A17286B}">
      <dgm:prSet/>
      <dgm:spPr/>
      <dgm:t>
        <a:bodyPr/>
        <a:lstStyle/>
        <a:p>
          <a:endParaRPr lang="ru-RU"/>
        </a:p>
      </dgm:t>
    </dgm:pt>
    <dgm:pt modelId="{74E4D544-7256-4208-AE2A-731522105B13}">
      <dgm:prSet phldrT="[Текст]"/>
      <dgm:spPr/>
      <dgm:t>
        <a:bodyPr/>
        <a:lstStyle/>
        <a:p>
          <a:r>
            <a:rPr lang="ru-RU" dirty="0" smtClean="0"/>
            <a:t>Обугливание </a:t>
          </a:r>
          <a:endParaRPr lang="ru-RU" dirty="0"/>
        </a:p>
      </dgm:t>
    </dgm:pt>
    <dgm:pt modelId="{1C937E7F-A855-44ED-8A28-A6AE2B42C2A5}" type="parTrans" cxnId="{82F1EC20-49C1-4FCB-AEE4-FCC421AA4940}">
      <dgm:prSet/>
      <dgm:spPr/>
      <dgm:t>
        <a:bodyPr/>
        <a:lstStyle/>
        <a:p>
          <a:endParaRPr lang="ru-RU"/>
        </a:p>
      </dgm:t>
    </dgm:pt>
    <dgm:pt modelId="{D378E04D-8BDD-433C-A45A-3777B50E9150}" type="sibTrans" cxnId="{82F1EC20-49C1-4FCB-AEE4-FCC421AA4940}">
      <dgm:prSet/>
      <dgm:spPr/>
      <dgm:t>
        <a:bodyPr/>
        <a:lstStyle/>
        <a:p>
          <a:endParaRPr lang="ru-RU"/>
        </a:p>
      </dgm:t>
    </dgm:pt>
    <dgm:pt modelId="{A394BB10-F11B-4B31-AA23-6CEC999BD7FD}">
      <dgm:prSet phldrT="[Текст]"/>
      <dgm:spPr/>
      <dgm:t>
        <a:bodyPr/>
        <a:lstStyle/>
        <a:p>
          <a:r>
            <a:rPr lang="ru-RU" dirty="0" smtClean="0"/>
            <a:t>Отсутствие всех видов чувствительности </a:t>
          </a:r>
          <a:endParaRPr lang="ru-RU" dirty="0"/>
        </a:p>
      </dgm:t>
    </dgm:pt>
    <dgm:pt modelId="{5FFF4750-9F5F-40F8-A43B-4D19FF2BE11C}" type="parTrans" cxnId="{7D3B09EC-BC2A-470C-8384-060B5639CF1A}">
      <dgm:prSet/>
      <dgm:spPr/>
      <dgm:t>
        <a:bodyPr/>
        <a:lstStyle/>
        <a:p>
          <a:endParaRPr lang="ru-RU"/>
        </a:p>
      </dgm:t>
    </dgm:pt>
    <dgm:pt modelId="{BCB22DA5-14B9-432E-BF89-8373DF667339}" type="sibTrans" cxnId="{7D3B09EC-BC2A-470C-8384-060B5639CF1A}">
      <dgm:prSet/>
      <dgm:spPr/>
      <dgm:t>
        <a:bodyPr/>
        <a:lstStyle/>
        <a:p>
          <a:endParaRPr lang="ru-RU"/>
        </a:p>
      </dgm:t>
    </dgm:pt>
    <dgm:pt modelId="{B1C8034F-29ED-4BFB-8A8C-E048B8DC298E}" type="pres">
      <dgm:prSet presAssocID="{5BCBC148-40BB-42B5-8F6E-BC51C8485A70}" presName="diagram" presStyleCnt="0">
        <dgm:presLayoutVars>
          <dgm:dir/>
          <dgm:resizeHandles val="exact"/>
        </dgm:presLayoutVars>
      </dgm:prSet>
      <dgm:spPr/>
    </dgm:pt>
    <dgm:pt modelId="{58292EF3-7D6A-49CB-BC53-8FEA7F2BA595}" type="pres">
      <dgm:prSet presAssocID="{2CF9C919-5B99-438C-BD84-6B366FAE2762}" presName="node" presStyleLbl="node1" presStyleIdx="0" presStyleCnt="4">
        <dgm:presLayoutVars>
          <dgm:bulletEnabled val="1"/>
        </dgm:presLayoutVars>
      </dgm:prSet>
      <dgm:spPr/>
    </dgm:pt>
    <dgm:pt modelId="{EE56323D-1853-4FDA-856E-0A8686F0F684}" type="pres">
      <dgm:prSet presAssocID="{04104AE7-11C9-420C-A7D5-0A5B5D3B480E}" presName="sibTrans" presStyleCnt="0"/>
      <dgm:spPr/>
    </dgm:pt>
    <dgm:pt modelId="{6ADC5896-7108-42C6-9CB0-ADB653C66DA6}" type="pres">
      <dgm:prSet presAssocID="{B7DE17B8-AB74-4AC8-A549-1DAF2E206D98}" presName="node" presStyleLbl="node1" presStyleIdx="1" presStyleCnt="4">
        <dgm:presLayoutVars>
          <dgm:bulletEnabled val="1"/>
        </dgm:presLayoutVars>
      </dgm:prSet>
      <dgm:spPr/>
    </dgm:pt>
    <dgm:pt modelId="{99A72B18-9760-4148-909F-ED21E314D821}" type="pres">
      <dgm:prSet presAssocID="{7DFBD794-756C-4626-ABA9-AB661C02A9E0}" presName="sibTrans" presStyleCnt="0"/>
      <dgm:spPr/>
    </dgm:pt>
    <dgm:pt modelId="{A18D5C53-E65C-44BC-8F1F-185A83EA0391}" type="pres">
      <dgm:prSet presAssocID="{74E4D544-7256-4208-AE2A-731522105B13}" presName="node" presStyleLbl="node1" presStyleIdx="2" presStyleCnt="4">
        <dgm:presLayoutVars>
          <dgm:bulletEnabled val="1"/>
        </dgm:presLayoutVars>
      </dgm:prSet>
      <dgm:spPr/>
    </dgm:pt>
    <dgm:pt modelId="{AE50DA68-06AD-4D30-939C-0E6A645E508A}" type="pres">
      <dgm:prSet presAssocID="{D378E04D-8BDD-433C-A45A-3777B50E9150}" presName="sibTrans" presStyleCnt="0"/>
      <dgm:spPr/>
    </dgm:pt>
    <dgm:pt modelId="{17B8D46F-B578-4A74-9CDE-A5308F1424C9}" type="pres">
      <dgm:prSet presAssocID="{A394BB10-F11B-4B31-AA23-6CEC999BD7F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A4045F-B262-4AB6-959C-B6F2CC93F71F}" type="presOf" srcId="{74E4D544-7256-4208-AE2A-731522105B13}" destId="{A18D5C53-E65C-44BC-8F1F-185A83EA0391}" srcOrd="0" destOrd="0" presId="urn:microsoft.com/office/officeart/2005/8/layout/default"/>
    <dgm:cxn modelId="{82F1EC20-49C1-4FCB-AEE4-FCC421AA4940}" srcId="{5BCBC148-40BB-42B5-8F6E-BC51C8485A70}" destId="{74E4D544-7256-4208-AE2A-731522105B13}" srcOrd="2" destOrd="0" parTransId="{1C937E7F-A855-44ED-8A28-A6AE2B42C2A5}" sibTransId="{D378E04D-8BDD-433C-A45A-3777B50E9150}"/>
    <dgm:cxn modelId="{D439C283-B72D-4E8B-BEF9-093DC58C8FA6}" type="presOf" srcId="{A394BB10-F11B-4B31-AA23-6CEC999BD7FD}" destId="{17B8D46F-B578-4A74-9CDE-A5308F1424C9}" srcOrd="0" destOrd="0" presId="urn:microsoft.com/office/officeart/2005/8/layout/default"/>
    <dgm:cxn modelId="{7D3B09EC-BC2A-470C-8384-060B5639CF1A}" srcId="{5BCBC148-40BB-42B5-8F6E-BC51C8485A70}" destId="{A394BB10-F11B-4B31-AA23-6CEC999BD7FD}" srcOrd="3" destOrd="0" parTransId="{5FFF4750-9F5F-40F8-A43B-4D19FF2BE11C}" sibTransId="{BCB22DA5-14B9-432E-BF89-8373DF667339}"/>
    <dgm:cxn modelId="{CB44BE99-E066-49A0-B6B4-8877DF84B034}" type="presOf" srcId="{5BCBC148-40BB-42B5-8F6E-BC51C8485A70}" destId="{B1C8034F-29ED-4BFB-8A8C-E048B8DC298E}" srcOrd="0" destOrd="0" presId="urn:microsoft.com/office/officeart/2005/8/layout/default"/>
    <dgm:cxn modelId="{57F45907-C73D-44A8-AABB-EA92DA3D8107}" srcId="{5BCBC148-40BB-42B5-8F6E-BC51C8485A70}" destId="{2CF9C919-5B99-438C-BD84-6B366FAE2762}" srcOrd="0" destOrd="0" parTransId="{00B4E0B1-EC44-48CD-BF63-8A8E5C42FACD}" sibTransId="{04104AE7-11C9-420C-A7D5-0A5B5D3B480E}"/>
    <dgm:cxn modelId="{E77CE994-77D5-4977-9D75-E5A46BE1914A}" type="presOf" srcId="{B7DE17B8-AB74-4AC8-A549-1DAF2E206D98}" destId="{6ADC5896-7108-42C6-9CB0-ADB653C66DA6}" srcOrd="0" destOrd="0" presId="urn:microsoft.com/office/officeart/2005/8/layout/default"/>
    <dgm:cxn modelId="{56CF7E8E-5A16-406F-8421-45252A17286B}" srcId="{5BCBC148-40BB-42B5-8F6E-BC51C8485A70}" destId="{B7DE17B8-AB74-4AC8-A549-1DAF2E206D98}" srcOrd="1" destOrd="0" parTransId="{92CBBBCA-6579-4517-BA97-2A093F832BE8}" sibTransId="{7DFBD794-756C-4626-ABA9-AB661C02A9E0}"/>
    <dgm:cxn modelId="{9C9344A4-0A45-44E6-B6B7-0818338712A4}" type="presOf" srcId="{2CF9C919-5B99-438C-BD84-6B366FAE2762}" destId="{58292EF3-7D6A-49CB-BC53-8FEA7F2BA595}" srcOrd="0" destOrd="0" presId="urn:microsoft.com/office/officeart/2005/8/layout/default"/>
    <dgm:cxn modelId="{61533161-3715-478F-9971-CB8BB55FD577}" type="presParOf" srcId="{B1C8034F-29ED-4BFB-8A8C-E048B8DC298E}" destId="{58292EF3-7D6A-49CB-BC53-8FEA7F2BA595}" srcOrd="0" destOrd="0" presId="urn:microsoft.com/office/officeart/2005/8/layout/default"/>
    <dgm:cxn modelId="{EAFEF389-D077-4D76-A20F-7071385826D0}" type="presParOf" srcId="{B1C8034F-29ED-4BFB-8A8C-E048B8DC298E}" destId="{EE56323D-1853-4FDA-856E-0A8686F0F684}" srcOrd="1" destOrd="0" presId="urn:microsoft.com/office/officeart/2005/8/layout/default"/>
    <dgm:cxn modelId="{1DB454CD-7878-4771-85EA-72C1214E5910}" type="presParOf" srcId="{B1C8034F-29ED-4BFB-8A8C-E048B8DC298E}" destId="{6ADC5896-7108-42C6-9CB0-ADB653C66DA6}" srcOrd="2" destOrd="0" presId="urn:microsoft.com/office/officeart/2005/8/layout/default"/>
    <dgm:cxn modelId="{558137E3-F914-4F20-95AE-61EB0EEDB39D}" type="presParOf" srcId="{B1C8034F-29ED-4BFB-8A8C-E048B8DC298E}" destId="{99A72B18-9760-4148-909F-ED21E314D821}" srcOrd="3" destOrd="0" presId="urn:microsoft.com/office/officeart/2005/8/layout/default"/>
    <dgm:cxn modelId="{0DDA310D-CFC0-48F0-9679-BC6BE1A7527E}" type="presParOf" srcId="{B1C8034F-29ED-4BFB-8A8C-E048B8DC298E}" destId="{A18D5C53-E65C-44BC-8F1F-185A83EA0391}" srcOrd="4" destOrd="0" presId="urn:microsoft.com/office/officeart/2005/8/layout/default"/>
    <dgm:cxn modelId="{4088467A-F16A-485A-980B-15065D902E74}" type="presParOf" srcId="{B1C8034F-29ED-4BFB-8A8C-E048B8DC298E}" destId="{AE50DA68-06AD-4D30-939C-0E6A645E508A}" srcOrd="5" destOrd="0" presId="urn:microsoft.com/office/officeart/2005/8/layout/default"/>
    <dgm:cxn modelId="{FB3D2B93-A449-41F8-A054-EB71E71BC2F6}" type="presParOf" srcId="{B1C8034F-29ED-4BFB-8A8C-E048B8DC298E}" destId="{17B8D46F-B578-4A74-9CDE-A5308F1424C9}" srcOrd="6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7BBF60-67ED-4938-9D08-9AA415CAF9B4}" type="doc">
      <dgm:prSet loTypeId="urn:microsoft.com/office/officeart/2005/8/layout/radial4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A92F52-24AF-429E-ABAA-EFDE95B40CD1}">
      <dgm:prSet phldrT="[Текст]" custT="1"/>
      <dgm:spPr/>
      <dgm:t>
        <a:bodyPr/>
        <a:lstStyle/>
        <a:p>
          <a:r>
            <a:rPr lang="ru-RU" sz="2400" dirty="0" smtClean="0"/>
            <a:t>Электрические удары и травмы</a:t>
          </a:r>
          <a:endParaRPr lang="ru-RU" sz="2400" dirty="0"/>
        </a:p>
      </dgm:t>
    </dgm:pt>
    <dgm:pt modelId="{F57D570A-EC0E-4E78-AB77-40F37D4B6AC6}" type="parTrans" cxnId="{8CC16DD0-0654-431C-B56D-BF677098E5AB}">
      <dgm:prSet/>
      <dgm:spPr/>
      <dgm:t>
        <a:bodyPr/>
        <a:lstStyle/>
        <a:p>
          <a:endParaRPr lang="ru-RU"/>
        </a:p>
      </dgm:t>
    </dgm:pt>
    <dgm:pt modelId="{6D48B7E1-3084-42B2-8B10-B5F676EA8524}" type="sibTrans" cxnId="{8CC16DD0-0654-431C-B56D-BF677098E5AB}">
      <dgm:prSet/>
      <dgm:spPr/>
      <dgm:t>
        <a:bodyPr/>
        <a:lstStyle/>
        <a:p>
          <a:endParaRPr lang="ru-RU"/>
        </a:p>
      </dgm:t>
    </dgm:pt>
    <dgm:pt modelId="{9E7B205C-D6BF-4725-9B73-BD4B1B4FEEFA}">
      <dgm:prSet phldrT="[Текст]" custT="1"/>
      <dgm:spPr/>
      <dgm:t>
        <a:bodyPr/>
        <a:lstStyle/>
        <a:p>
          <a:r>
            <a:rPr lang="ru-RU" sz="2400" dirty="0" smtClean="0"/>
            <a:t>Биологическое</a:t>
          </a:r>
          <a:r>
            <a:rPr lang="ru-RU" sz="2000" dirty="0" smtClean="0"/>
            <a:t> </a:t>
          </a:r>
          <a:endParaRPr lang="ru-RU" sz="2000" dirty="0"/>
        </a:p>
      </dgm:t>
    </dgm:pt>
    <dgm:pt modelId="{140E9272-A66A-4E33-8B34-E70C51BBFCAA}" type="parTrans" cxnId="{2BBA0DEF-397A-4062-9669-6F51AFDF4C09}">
      <dgm:prSet/>
      <dgm:spPr/>
      <dgm:t>
        <a:bodyPr/>
        <a:lstStyle/>
        <a:p>
          <a:endParaRPr lang="ru-RU"/>
        </a:p>
      </dgm:t>
    </dgm:pt>
    <dgm:pt modelId="{9A5CE3CA-34D8-4C56-BACA-C84BFB11A25F}" type="sibTrans" cxnId="{2BBA0DEF-397A-4062-9669-6F51AFDF4C09}">
      <dgm:prSet/>
      <dgm:spPr/>
      <dgm:t>
        <a:bodyPr/>
        <a:lstStyle/>
        <a:p>
          <a:endParaRPr lang="ru-RU"/>
        </a:p>
      </dgm:t>
    </dgm:pt>
    <dgm:pt modelId="{972850ED-84C7-429A-8C1F-59E01D34CCDA}">
      <dgm:prSet phldrT="[Текст]" custT="1"/>
      <dgm:spPr/>
      <dgm:t>
        <a:bodyPr/>
        <a:lstStyle/>
        <a:p>
          <a:r>
            <a:rPr lang="ru-RU" sz="2400" dirty="0" smtClean="0"/>
            <a:t>Химическое </a:t>
          </a:r>
          <a:endParaRPr lang="ru-RU" sz="2400" dirty="0"/>
        </a:p>
      </dgm:t>
    </dgm:pt>
    <dgm:pt modelId="{614A96C8-C0AD-462C-8492-26664F2229BF}" type="parTrans" cxnId="{F75E53B1-58BA-494A-97A0-F34479BA6682}">
      <dgm:prSet/>
      <dgm:spPr/>
      <dgm:t>
        <a:bodyPr/>
        <a:lstStyle/>
        <a:p>
          <a:endParaRPr lang="ru-RU"/>
        </a:p>
      </dgm:t>
    </dgm:pt>
    <dgm:pt modelId="{C60FDFE2-E5AA-49DF-A5C7-21B1BE506F11}" type="sibTrans" cxnId="{F75E53B1-58BA-494A-97A0-F34479BA6682}">
      <dgm:prSet/>
      <dgm:spPr/>
      <dgm:t>
        <a:bodyPr/>
        <a:lstStyle/>
        <a:p>
          <a:endParaRPr lang="ru-RU"/>
        </a:p>
      </dgm:t>
    </dgm:pt>
    <dgm:pt modelId="{48EDAC0D-CF14-4E37-83EB-D5A2402F8BE2}">
      <dgm:prSet phldrT="[Текст]" custT="1"/>
      <dgm:spPr/>
      <dgm:t>
        <a:bodyPr/>
        <a:lstStyle/>
        <a:p>
          <a:r>
            <a:rPr lang="ru-RU" sz="2400" dirty="0" smtClean="0"/>
            <a:t>Механическое </a:t>
          </a:r>
          <a:endParaRPr lang="ru-RU" sz="2400" dirty="0"/>
        </a:p>
      </dgm:t>
    </dgm:pt>
    <dgm:pt modelId="{2B542911-448B-4FE9-8578-F493338D8716}" type="parTrans" cxnId="{540D20A9-8523-4031-9E70-3A25091191FB}">
      <dgm:prSet/>
      <dgm:spPr/>
      <dgm:t>
        <a:bodyPr/>
        <a:lstStyle/>
        <a:p>
          <a:endParaRPr lang="ru-RU"/>
        </a:p>
      </dgm:t>
    </dgm:pt>
    <dgm:pt modelId="{B18CF69E-534B-49C1-8D85-57AA533150F9}" type="sibTrans" cxnId="{540D20A9-8523-4031-9E70-3A25091191FB}">
      <dgm:prSet/>
      <dgm:spPr/>
      <dgm:t>
        <a:bodyPr/>
        <a:lstStyle/>
        <a:p>
          <a:endParaRPr lang="ru-RU"/>
        </a:p>
      </dgm:t>
    </dgm:pt>
    <dgm:pt modelId="{C55C0819-0462-46D0-A4C9-12661973241C}">
      <dgm:prSet custT="1"/>
      <dgm:spPr/>
      <dgm:t>
        <a:bodyPr/>
        <a:lstStyle/>
        <a:p>
          <a:r>
            <a:rPr lang="ru-RU" sz="2400" dirty="0" smtClean="0"/>
            <a:t>Ожоги</a:t>
          </a:r>
          <a:r>
            <a:rPr lang="ru-RU" sz="1600" dirty="0" smtClean="0"/>
            <a:t> </a:t>
          </a:r>
          <a:endParaRPr lang="ru-RU" sz="1600" dirty="0"/>
        </a:p>
      </dgm:t>
    </dgm:pt>
    <dgm:pt modelId="{74EEBC73-30AC-4B32-AEF6-570C0B0A7252}" type="parTrans" cxnId="{7F105651-512F-4876-A43C-C1889B9FC5FA}">
      <dgm:prSet/>
      <dgm:spPr/>
      <dgm:t>
        <a:bodyPr/>
        <a:lstStyle/>
        <a:p>
          <a:endParaRPr lang="ru-RU"/>
        </a:p>
      </dgm:t>
    </dgm:pt>
    <dgm:pt modelId="{84696805-C311-4BDA-B663-915A3C781A74}" type="sibTrans" cxnId="{7F105651-512F-4876-A43C-C1889B9FC5FA}">
      <dgm:prSet/>
      <dgm:spPr/>
      <dgm:t>
        <a:bodyPr/>
        <a:lstStyle/>
        <a:p>
          <a:endParaRPr lang="ru-RU"/>
        </a:p>
      </dgm:t>
    </dgm:pt>
    <dgm:pt modelId="{6A366A4C-4C7C-4C3D-964D-608FC78F5350}">
      <dgm:prSet custT="1"/>
      <dgm:spPr/>
      <dgm:t>
        <a:bodyPr/>
        <a:lstStyle/>
        <a:p>
          <a:r>
            <a:rPr lang="ru-RU" sz="2400" dirty="0" smtClean="0"/>
            <a:t>Комбинирован</a:t>
          </a:r>
        </a:p>
        <a:p>
          <a:r>
            <a:rPr lang="ru-RU" sz="2400" dirty="0" err="1" smtClean="0"/>
            <a:t>ные</a:t>
          </a:r>
          <a:r>
            <a:rPr lang="ru-RU" sz="2400" dirty="0" smtClean="0"/>
            <a:t> </a:t>
          </a:r>
          <a:endParaRPr lang="ru-RU" sz="2400" dirty="0"/>
        </a:p>
      </dgm:t>
    </dgm:pt>
    <dgm:pt modelId="{303ABC32-BDF7-4E54-8B94-80AFF6567097}" type="parTrans" cxnId="{09DBD637-E1D4-4596-A6C1-8815D88B6989}">
      <dgm:prSet/>
      <dgm:spPr/>
      <dgm:t>
        <a:bodyPr/>
        <a:lstStyle/>
        <a:p>
          <a:endParaRPr lang="ru-RU"/>
        </a:p>
      </dgm:t>
    </dgm:pt>
    <dgm:pt modelId="{06D7BE9F-7A92-4A8E-BF9A-43B892C492AA}" type="sibTrans" cxnId="{09DBD637-E1D4-4596-A6C1-8815D88B6989}">
      <dgm:prSet/>
      <dgm:spPr/>
      <dgm:t>
        <a:bodyPr/>
        <a:lstStyle/>
        <a:p>
          <a:endParaRPr lang="ru-RU"/>
        </a:p>
      </dgm:t>
    </dgm:pt>
    <dgm:pt modelId="{2B5BE621-9374-4E56-9CDD-67D4231B7150}" type="pres">
      <dgm:prSet presAssocID="{8F7BBF60-67ED-4938-9D08-9AA415CAF9B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CF6841-803D-4F2D-B134-543D3F658F0D}" type="pres">
      <dgm:prSet presAssocID="{3CA92F52-24AF-429E-ABAA-EFDE95B40CD1}" presName="centerShape" presStyleLbl="node0" presStyleIdx="0" presStyleCnt="1" custScaleX="155652"/>
      <dgm:spPr/>
      <dgm:t>
        <a:bodyPr/>
        <a:lstStyle/>
        <a:p>
          <a:endParaRPr lang="ru-RU"/>
        </a:p>
      </dgm:t>
    </dgm:pt>
    <dgm:pt modelId="{FCEE66D9-89E7-404A-8C5B-7703D236E317}" type="pres">
      <dgm:prSet presAssocID="{140E9272-A66A-4E33-8B34-E70C51BBFCAA}" presName="parTrans" presStyleLbl="bgSibTrans2D1" presStyleIdx="0" presStyleCnt="5" custLinFactNeighborX="31914" custLinFactNeighborY="15222"/>
      <dgm:spPr/>
      <dgm:t>
        <a:bodyPr/>
        <a:lstStyle/>
        <a:p>
          <a:endParaRPr lang="ru-RU"/>
        </a:p>
      </dgm:t>
    </dgm:pt>
    <dgm:pt modelId="{B8EB9AEE-496B-4A9B-B049-66C131235385}" type="pres">
      <dgm:prSet presAssocID="{9E7B205C-D6BF-4725-9B73-BD4B1B4FEEFA}" presName="node" presStyleLbl="node1" presStyleIdx="0" presStyleCnt="5" custScaleX="133538" custRadScaleRad="112852" custRadScaleInc="-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BFAED-1F13-4AA0-9180-598CFCAB1337}" type="pres">
      <dgm:prSet presAssocID="{614A96C8-C0AD-462C-8492-26664F2229BF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4FFB8AD8-5EDB-4C88-A321-C47196045861}" type="pres">
      <dgm:prSet presAssocID="{972850ED-84C7-429A-8C1F-59E01D34CC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0C525-41F9-49BE-AF13-F7A2899B0F2C}" type="pres">
      <dgm:prSet presAssocID="{2B542911-448B-4FE9-8578-F493338D8716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8322C882-ED8A-4486-BBBC-5F595A7F0F9B}" type="pres">
      <dgm:prSet presAssocID="{48EDAC0D-CF14-4E37-83EB-D5A2402F8BE2}" presName="node" presStyleLbl="node1" presStyleIdx="2" presStyleCnt="5" custScaleX="121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C7945B-BF12-47EE-8160-F489CAE32C0F}" type="pres">
      <dgm:prSet presAssocID="{74EEBC73-30AC-4B32-AEF6-570C0B0A7252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12AA8C61-7CF3-4A5D-AE57-AA21724CBB27}" type="pres">
      <dgm:prSet presAssocID="{C55C0819-0462-46D0-A4C9-1266197324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5B639-18A9-41E9-8D79-4FD33E13E976}" type="pres">
      <dgm:prSet presAssocID="{303ABC32-BDF7-4E54-8B94-80AFF6567097}" presName="parTrans" presStyleLbl="bgSibTrans2D1" presStyleIdx="4" presStyleCnt="5" custLinFactNeighborX="-37903" custLinFactNeighborY="15221"/>
      <dgm:spPr/>
      <dgm:t>
        <a:bodyPr/>
        <a:lstStyle/>
        <a:p>
          <a:endParaRPr lang="ru-RU"/>
        </a:p>
      </dgm:t>
    </dgm:pt>
    <dgm:pt modelId="{2704D80F-EEA4-433B-9966-6C7095F5A4EF}" type="pres">
      <dgm:prSet presAssocID="{6A366A4C-4C7C-4C3D-964D-608FC78F5350}" presName="node" presStyleLbl="node1" presStyleIdx="4" presStyleCnt="5" custScaleX="133204" custRadScaleRad="112230" custRadScaleInc="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C16DD0-0654-431C-B56D-BF677098E5AB}" srcId="{8F7BBF60-67ED-4938-9D08-9AA415CAF9B4}" destId="{3CA92F52-24AF-429E-ABAA-EFDE95B40CD1}" srcOrd="0" destOrd="0" parTransId="{F57D570A-EC0E-4E78-AB77-40F37D4B6AC6}" sibTransId="{6D48B7E1-3084-42B2-8B10-B5F676EA8524}"/>
    <dgm:cxn modelId="{D44F7505-0F60-4671-8C5F-C98E748D7849}" type="presOf" srcId="{3CA92F52-24AF-429E-ABAA-EFDE95B40CD1}" destId="{68CF6841-803D-4F2D-B134-543D3F658F0D}" srcOrd="0" destOrd="0" presId="urn:microsoft.com/office/officeart/2005/8/layout/radial4"/>
    <dgm:cxn modelId="{B8279E97-33E1-4951-9FB9-45B9670026CF}" type="presOf" srcId="{C55C0819-0462-46D0-A4C9-12661973241C}" destId="{12AA8C61-7CF3-4A5D-AE57-AA21724CBB27}" srcOrd="0" destOrd="0" presId="urn:microsoft.com/office/officeart/2005/8/layout/radial4"/>
    <dgm:cxn modelId="{9C4323B2-A843-4B03-B092-854942BB6086}" type="presOf" srcId="{614A96C8-C0AD-462C-8492-26664F2229BF}" destId="{F79BFAED-1F13-4AA0-9180-598CFCAB1337}" srcOrd="0" destOrd="0" presId="urn:microsoft.com/office/officeart/2005/8/layout/radial4"/>
    <dgm:cxn modelId="{868810D9-6B5A-4DFE-96A1-905FEB5352FC}" type="presOf" srcId="{2B542911-448B-4FE9-8578-F493338D8716}" destId="{A100C525-41F9-49BE-AF13-F7A2899B0F2C}" srcOrd="0" destOrd="0" presId="urn:microsoft.com/office/officeart/2005/8/layout/radial4"/>
    <dgm:cxn modelId="{09DBD637-E1D4-4596-A6C1-8815D88B6989}" srcId="{3CA92F52-24AF-429E-ABAA-EFDE95B40CD1}" destId="{6A366A4C-4C7C-4C3D-964D-608FC78F5350}" srcOrd="4" destOrd="0" parTransId="{303ABC32-BDF7-4E54-8B94-80AFF6567097}" sibTransId="{06D7BE9F-7A92-4A8E-BF9A-43B892C492AA}"/>
    <dgm:cxn modelId="{F75E53B1-58BA-494A-97A0-F34479BA6682}" srcId="{3CA92F52-24AF-429E-ABAA-EFDE95B40CD1}" destId="{972850ED-84C7-429A-8C1F-59E01D34CCDA}" srcOrd="1" destOrd="0" parTransId="{614A96C8-C0AD-462C-8492-26664F2229BF}" sibTransId="{C60FDFE2-E5AA-49DF-A5C7-21B1BE506F11}"/>
    <dgm:cxn modelId="{1D4CD84E-E70C-47A0-8AAF-D7C80378BF1B}" type="presOf" srcId="{9E7B205C-D6BF-4725-9B73-BD4B1B4FEEFA}" destId="{B8EB9AEE-496B-4A9B-B049-66C131235385}" srcOrd="0" destOrd="0" presId="urn:microsoft.com/office/officeart/2005/8/layout/radial4"/>
    <dgm:cxn modelId="{71E33CA2-4458-4383-A367-A91222E35CA1}" type="presOf" srcId="{140E9272-A66A-4E33-8B34-E70C51BBFCAA}" destId="{FCEE66D9-89E7-404A-8C5B-7703D236E317}" srcOrd="0" destOrd="0" presId="urn:microsoft.com/office/officeart/2005/8/layout/radial4"/>
    <dgm:cxn modelId="{540D20A9-8523-4031-9E70-3A25091191FB}" srcId="{3CA92F52-24AF-429E-ABAA-EFDE95B40CD1}" destId="{48EDAC0D-CF14-4E37-83EB-D5A2402F8BE2}" srcOrd="2" destOrd="0" parTransId="{2B542911-448B-4FE9-8578-F493338D8716}" sibTransId="{B18CF69E-534B-49C1-8D85-57AA533150F9}"/>
    <dgm:cxn modelId="{2BBA0DEF-397A-4062-9669-6F51AFDF4C09}" srcId="{3CA92F52-24AF-429E-ABAA-EFDE95B40CD1}" destId="{9E7B205C-D6BF-4725-9B73-BD4B1B4FEEFA}" srcOrd="0" destOrd="0" parTransId="{140E9272-A66A-4E33-8B34-E70C51BBFCAA}" sibTransId="{9A5CE3CA-34D8-4C56-BACA-C84BFB11A25F}"/>
    <dgm:cxn modelId="{E06B42CE-3CD6-49D6-98DA-7EE54CC4032D}" type="presOf" srcId="{8F7BBF60-67ED-4938-9D08-9AA415CAF9B4}" destId="{2B5BE621-9374-4E56-9CDD-67D4231B7150}" srcOrd="0" destOrd="0" presId="urn:microsoft.com/office/officeart/2005/8/layout/radial4"/>
    <dgm:cxn modelId="{7F105651-512F-4876-A43C-C1889B9FC5FA}" srcId="{3CA92F52-24AF-429E-ABAA-EFDE95B40CD1}" destId="{C55C0819-0462-46D0-A4C9-12661973241C}" srcOrd="3" destOrd="0" parTransId="{74EEBC73-30AC-4B32-AEF6-570C0B0A7252}" sibTransId="{84696805-C311-4BDA-B663-915A3C781A74}"/>
    <dgm:cxn modelId="{0A29461A-849C-4767-9BAC-6DC7EC9D4A67}" type="presOf" srcId="{303ABC32-BDF7-4E54-8B94-80AFF6567097}" destId="{9AA5B639-18A9-41E9-8D79-4FD33E13E976}" srcOrd="0" destOrd="0" presId="urn:microsoft.com/office/officeart/2005/8/layout/radial4"/>
    <dgm:cxn modelId="{A18F070C-17A4-4063-8180-4646AC70B0A7}" type="presOf" srcId="{972850ED-84C7-429A-8C1F-59E01D34CCDA}" destId="{4FFB8AD8-5EDB-4C88-A321-C47196045861}" srcOrd="0" destOrd="0" presId="urn:microsoft.com/office/officeart/2005/8/layout/radial4"/>
    <dgm:cxn modelId="{C6A6EC28-DF0D-4747-8F6B-A9A05F542E30}" type="presOf" srcId="{6A366A4C-4C7C-4C3D-964D-608FC78F5350}" destId="{2704D80F-EEA4-433B-9966-6C7095F5A4EF}" srcOrd="0" destOrd="0" presId="urn:microsoft.com/office/officeart/2005/8/layout/radial4"/>
    <dgm:cxn modelId="{DD0C6B83-4956-4492-B1A8-CA622F14F1B5}" type="presOf" srcId="{74EEBC73-30AC-4B32-AEF6-570C0B0A7252}" destId="{A4C7945B-BF12-47EE-8160-F489CAE32C0F}" srcOrd="0" destOrd="0" presId="urn:microsoft.com/office/officeart/2005/8/layout/radial4"/>
    <dgm:cxn modelId="{7FA4A9A7-FAE8-4F39-8A2F-5190B5CA2BED}" type="presOf" srcId="{48EDAC0D-CF14-4E37-83EB-D5A2402F8BE2}" destId="{8322C882-ED8A-4486-BBBC-5F595A7F0F9B}" srcOrd="0" destOrd="0" presId="urn:microsoft.com/office/officeart/2005/8/layout/radial4"/>
    <dgm:cxn modelId="{4D133770-FE25-46CA-BC55-B707F3350E06}" type="presParOf" srcId="{2B5BE621-9374-4E56-9CDD-67D4231B7150}" destId="{68CF6841-803D-4F2D-B134-543D3F658F0D}" srcOrd="0" destOrd="0" presId="urn:microsoft.com/office/officeart/2005/8/layout/radial4"/>
    <dgm:cxn modelId="{A1AAC1B6-6DC5-4AE3-89B5-43FE7F30A29B}" type="presParOf" srcId="{2B5BE621-9374-4E56-9CDD-67D4231B7150}" destId="{FCEE66D9-89E7-404A-8C5B-7703D236E317}" srcOrd="1" destOrd="0" presId="urn:microsoft.com/office/officeart/2005/8/layout/radial4"/>
    <dgm:cxn modelId="{B3CC5856-91EB-4637-AFE3-478399E11CCC}" type="presParOf" srcId="{2B5BE621-9374-4E56-9CDD-67D4231B7150}" destId="{B8EB9AEE-496B-4A9B-B049-66C131235385}" srcOrd="2" destOrd="0" presId="urn:microsoft.com/office/officeart/2005/8/layout/radial4"/>
    <dgm:cxn modelId="{338F5F4C-4944-4331-A599-96073F045B6B}" type="presParOf" srcId="{2B5BE621-9374-4E56-9CDD-67D4231B7150}" destId="{F79BFAED-1F13-4AA0-9180-598CFCAB1337}" srcOrd="3" destOrd="0" presId="urn:microsoft.com/office/officeart/2005/8/layout/radial4"/>
    <dgm:cxn modelId="{22F88D75-7014-44C7-8F48-5899B016FFD1}" type="presParOf" srcId="{2B5BE621-9374-4E56-9CDD-67D4231B7150}" destId="{4FFB8AD8-5EDB-4C88-A321-C47196045861}" srcOrd="4" destOrd="0" presId="urn:microsoft.com/office/officeart/2005/8/layout/radial4"/>
    <dgm:cxn modelId="{0672B607-70D1-4938-9C94-2CF91D12E0FB}" type="presParOf" srcId="{2B5BE621-9374-4E56-9CDD-67D4231B7150}" destId="{A100C525-41F9-49BE-AF13-F7A2899B0F2C}" srcOrd="5" destOrd="0" presId="urn:microsoft.com/office/officeart/2005/8/layout/radial4"/>
    <dgm:cxn modelId="{33ABFF83-802C-4683-A5CA-C51C1C4393B6}" type="presParOf" srcId="{2B5BE621-9374-4E56-9CDD-67D4231B7150}" destId="{8322C882-ED8A-4486-BBBC-5F595A7F0F9B}" srcOrd="6" destOrd="0" presId="urn:microsoft.com/office/officeart/2005/8/layout/radial4"/>
    <dgm:cxn modelId="{1E803D4D-84D8-4C63-B5CD-5FFF956F1313}" type="presParOf" srcId="{2B5BE621-9374-4E56-9CDD-67D4231B7150}" destId="{A4C7945B-BF12-47EE-8160-F489CAE32C0F}" srcOrd="7" destOrd="0" presId="urn:microsoft.com/office/officeart/2005/8/layout/radial4"/>
    <dgm:cxn modelId="{F2DEB34F-1077-4950-8DF7-A48390F0E2B0}" type="presParOf" srcId="{2B5BE621-9374-4E56-9CDD-67D4231B7150}" destId="{12AA8C61-7CF3-4A5D-AE57-AA21724CBB27}" srcOrd="8" destOrd="0" presId="urn:microsoft.com/office/officeart/2005/8/layout/radial4"/>
    <dgm:cxn modelId="{2308263A-455E-41A5-BCA8-81C49580B1EE}" type="presParOf" srcId="{2B5BE621-9374-4E56-9CDD-67D4231B7150}" destId="{9AA5B639-18A9-41E9-8D79-4FD33E13E976}" srcOrd="9" destOrd="0" presId="urn:microsoft.com/office/officeart/2005/8/layout/radial4"/>
    <dgm:cxn modelId="{F4FB254B-96CD-4B94-9648-5D48EC6B8315}" type="presParOf" srcId="{2B5BE621-9374-4E56-9CDD-67D4231B7150}" destId="{2704D80F-EEA4-433B-9966-6C7095F5A4EF}" srcOrd="10" destOrd="0" presId="urn:microsoft.com/office/officeart/2005/8/layout/radial4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A4C2AB-8C01-4130-B983-281B4766E7E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14D66A-EA82-4556-83BF-5C99EC4B785D}">
      <dgm:prSet phldrT="[Текст]" custT="1"/>
      <dgm:spPr/>
      <dgm:t>
        <a:bodyPr/>
        <a:lstStyle/>
        <a:p>
          <a:r>
            <a:rPr lang="ru-RU" sz="2400" dirty="0" smtClean="0"/>
            <a:t>Сопротивление тела</a:t>
          </a:r>
          <a:endParaRPr lang="ru-RU" sz="2400" dirty="0"/>
        </a:p>
      </dgm:t>
    </dgm:pt>
    <dgm:pt modelId="{D00A8664-3E1E-4DF2-B786-38C20715D814}" type="parTrans" cxnId="{A604CF0B-99B7-4C6B-8544-CBD067CA4C7A}">
      <dgm:prSet/>
      <dgm:spPr/>
      <dgm:t>
        <a:bodyPr/>
        <a:lstStyle/>
        <a:p>
          <a:endParaRPr lang="ru-RU"/>
        </a:p>
      </dgm:t>
    </dgm:pt>
    <dgm:pt modelId="{1461E5A7-0C3E-43F7-AA95-9553D2A05BB3}" type="sibTrans" cxnId="{A604CF0B-99B7-4C6B-8544-CBD067CA4C7A}">
      <dgm:prSet/>
      <dgm:spPr/>
      <dgm:t>
        <a:bodyPr/>
        <a:lstStyle/>
        <a:p>
          <a:endParaRPr lang="ru-RU"/>
        </a:p>
      </dgm:t>
    </dgm:pt>
    <dgm:pt modelId="{BFDABEAA-DFC8-4250-A9AE-587A1C75B7F0}">
      <dgm:prSet phldrT="[Текст]"/>
      <dgm:spPr/>
      <dgm:t>
        <a:bodyPr/>
        <a:lstStyle/>
        <a:p>
          <a:r>
            <a:rPr lang="ru-RU" dirty="0" smtClean="0"/>
            <a:t>Значение тока</a:t>
          </a:r>
          <a:endParaRPr lang="ru-RU" dirty="0"/>
        </a:p>
      </dgm:t>
    </dgm:pt>
    <dgm:pt modelId="{4A6D0B29-B075-4EB5-8B37-A06F95C55E9F}" type="parTrans" cxnId="{AFC9AB09-7F71-438C-8DF0-4DA78C0B5E41}">
      <dgm:prSet/>
      <dgm:spPr/>
      <dgm:t>
        <a:bodyPr/>
        <a:lstStyle/>
        <a:p>
          <a:endParaRPr lang="ru-RU"/>
        </a:p>
      </dgm:t>
    </dgm:pt>
    <dgm:pt modelId="{4F7D5FD3-066B-4A77-B326-6F71641D8B2F}" type="sibTrans" cxnId="{AFC9AB09-7F71-438C-8DF0-4DA78C0B5E41}">
      <dgm:prSet/>
      <dgm:spPr/>
      <dgm:t>
        <a:bodyPr/>
        <a:lstStyle/>
        <a:p>
          <a:endParaRPr lang="ru-RU"/>
        </a:p>
      </dgm:t>
    </dgm:pt>
    <dgm:pt modelId="{D2A93268-50A1-4322-A05E-D47308C7229D}">
      <dgm:prSet phldrT="[Текст]"/>
      <dgm:spPr/>
      <dgm:t>
        <a:bodyPr/>
        <a:lstStyle/>
        <a:p>
          <a:r>
            <a:rPr lang="ru-RU" dirty="0" smtClean="0"/>
            <a:t>Индивидуальные особенности организма</a:t>
          </a:r>
          <a:endParaRPr lang="ru-RU" dirty="0"/>
        </a:p>
      </dgm:t>
    </dgm:pt>
    <dgm:pt modelId="{1E3B7BE4-08E0-4AF4-AFF7-6B47520FDD23}" type="parTrans" cxnId="{B3ACA1EE-AFD7-45EA-9F41-850398D83E75}">
      <dgm:prSet/>
      <dgm:spPr/>
      <dgm:t>
        <a:bodyPr/>
        <a:lstStyle/>
        <a:p>
          <a:endParaRPr lang="ru-RU"/>
        </a:p>
      </dgm:t>
    </dgm:pt>
    <dgm:pt modelId="{B89F0FB2-EB0C-4C8A-BDEB-A7014CF87A7B}" type="sibTrans" cxnId="{B3ACA1EE-AFD7-45EA-9F41-850398D83E75}">
      <dgm:prSet/>
      <dgm:spPr/>
      <dgm:t>
        <a:bodyPr/>
        <a:lstStyle/>
        <a:p>
          <a:endParaRPr lang="ru-RU"/>
        </a:p>
      </dgm:t>
    </dgm:pt>
    <dgm:pt modelId="{A9A308C9-8D40-4087-892A-73D94172FF97}">
      <dgm:prSet phldrT="[Текст]"/>
      <dgm:spPr/>
      <dgm:t>
        <a:bodyPr/>
        <a:lstStyle/>
        <a:p>
          <a:r>
            <a:rPr lang="ru-RU" dirty="0" smtClean="0"/>
            <a:t>Продолжительность воздействия  тока</a:t>
          </a:r>
          <a:endParaRPr lang="ru-RU" dirty="0"/>
        </a:p>
      </dgm:t>
    </dgm:pt>
    <dgm:pt modelId="{AF531729-E230-418D-B6B0-26DC506C64D0}" type="parTrans" cxnId="{39D60DC6-0848-4D8B-A6EB-E5D78A953821}">
      <dgm:prSet/>
      <dgm:spPr/>
      <dgm:t>
        <a:bodyPr/>
        <a:lstStyle/>
        <a:p>
          <a:endParaRPr lang="ru-RU"/>
        </a:p>
      </dgm:t>
    </dgm:pt>
    <dgm:pt modelId="{3C529A48-0948-4CDF-A184-C9156136085F}" type="sibTrans" cxnId="{39D60DC6-0848-4D8B-A6EB-E5D78A953821}">
      <dgm:prSet/>
      <dgm:spPr/>
      <dgm:t>
        <a:bodyPr/>
        <a:lstStyle/>
        <a:p>
          <a:endParaRPr lang="ru-RU"/>
        </a:p>
      </dgm:t>
    </dgm:pt>
    <dgm:pt modelId="{6983DD7F-9B11-449F-AE50-767D230202E1}">
      <dgm:prSet phldrT="[Текст]"/>
      <dgm:spPr/>
      <dgm:t>
        <a:bodyPr/>
        <a:lstStyle/>
        <a:p>
          <a:r>
            <a:rPr lang="ru-RU" dirty="0" smtClean="0"/>
            <a:t>Напряжение тока</a:t>
          </a:r>
          <a:endParaRPr lang="ru-RU" dirty="0"/>
        </a:p>
      </dgm:t>
    </dgm:pt>
    <dgm:pt modelId="{4C26662E-9CFE-427C-B886-AD381AEED6D7}" type="parTrans" cxnId="{9A9592A6-FAF4-42C7-803C-927083B16A12}">
      <dgm:prSet/>
      <dgm:spPr/>
      <dgm:t>
        <a:bodyPr/>
        <a:lstStyle/>
        <a:p>
          <a:endParaRPr lang="ru-RU"/>
        </a:p>
      </dgm:t>
    </dgm:pt>
    <dgm:pt modelId="{78144F24-2899-4B9D-9140-7E84AE30BDE6}" type="sibTrans" cxnId="{9A9592A6-FAF4-42C7-803C-927083B16A12}">
      <dgm:prSet/>
      <dgm:spPr/>
      <dgm:t>
        <a:bodyPr/>
        <a:lstStyle/>
        <a:p>
          <a:endParaRPr lang="ru-RU"/>
        </a:p>
      </dgm:t>
    </dgm:pt>
    <dgm:pt modelId="{C5D909F2-C4E2-447D-8F9F-71199AB0E568}">
      <dgm:prSet/>
      <dgm:spPr/>
      <dgm:t>
        <a:bodyPr/>
        <a:lstStyle/>
        <a:p>
          <a:r>
            <a:rPr lang="ru-RU" dirty="0" smtClean="0"/>
            <a:t>Параметры внешней среды</a:t>
          </a:r>
          <a:endParaRPr lang="ru-RU" dirty="0"/>
        </a:p>
      </dgm:t>
    </dgm:pt>
    <dgm:pt modelId="{C946277B-E950-48A1-B5B4-E724C11EA5D8}" type="parTrans" cxnId="{3C1A1A1F-2582-4F03-B553-FD761701E9F4}">
      <dgm:prSet/>
      <dgm:spPr/>
    </dgm:pt>
    <dgm:pt modelId="{5F72C65A-5627-4DF1-B09B-AA6A37C7FA74}" type="sibTrans" cxnId="{3C1A1A1F-2582-4F03-B553-FD761701E9F4}">
      <dgm:prSet/>
      <dgm:spPr/>
    </dgm:pt>
    <dgm:pt modelId="{A61D7AE8-7C0F-446E-8BE0-DA0F7EB223D5}">
      <dgm:prSet/>
      <dgm:spPr/>
      <dgm:t>
        <a:bodyPr/>
        <a:lstStyle/>
        <a:p>
          <a:r>
            <a:rPr lang="ru-RU" dirty="0" smtClean="0"/>
            <a:t>Род и частота тока</a:t>
          </a:r>
          <a:endParaRPr lang="ru-RU" dirty="0"/>
        </a:p>
      </dgm:t>
    </dgm:pt>
    <dgm:pt modelId="{AAD2547F-4F02-4DC8-B084-AFE529E01568}" type="parTrans" cxnId="{C7559AE7-145C-40A2-95A3-8709CDAC2C4E}">
      <dgm:prSet/>
      <dgm:spPr/>
    </dgm:pt>
    <dgm:pt modelId="{D71516AF-4672-45F6-A169-166ABD45E3FA}" type="sibTrans" cxnId="{C7559AE7-145C-40A2-95A3-8709CDAC2C4E}">
      <dgm:prSet/>
      <dgm:spPr/>
    </dgm:pt>
    <dgm:pt modelId="{32F60377-607B-49FB-BF53-DBA4BB6A32CC}">
      <dgm:prSet/>
      <dgm:spPr/>
      <dgm:t>
        <a:bodyPr/>
        <a:lstStyle/>
        <a:p>
          <a:r>
            <a:rPr lang="ru-RU" dirty="0" smtClean="0"/>
            <a:t>Путь прохождения тока</a:t>
          </a:r>
          <a:endParaRPr lang="ru-RU" dirty="0"/>
        </a:p>
      </dgm:t>
    </dgm:pt>
    <dgm:pt modelId="{CAE0A917-16F9-44A8-AD2F-81526C64278E}" type="parTrans" cxnId="{B22B07D0-AD63-4C06-B5EC-3B582246858B}">
      <dgm:prSet/>
      <dgm:spPr/>
    </dgm:pt>
    <dgm:pt modelId="{C0352D7F-4006-4D38-AFBE-E3EB80860E0F}" type="sibTrans" cxnId="{B22B07D0-AD63-4C06-B5EC-3B582246858B}">
      <dgm:prSet/>
      <dgm:spPr/>
    </dgm:pt>
    <dgm:pt modelId="{48BFE4AA-C0E4-4F16-B739-FCCADA922830}" type="pres">
      <dgm:prSet presAssocID="{38A4C2AB-8C01-4130-B983-281B4766E7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E20F17-73E8-4759-ABA3-20E4642304A0}" type="pres">
      <dgm:prSet presAssocID="{EB14D66A-EA82-4556-83BF-5C99EC4B785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F27CF-C5A7-40D4-A3B7-748764BDB56A}" type="pres">
      <dgm:prSet presAssocID="{1461E5A7-0C3E-43F7-AA95-9553D2A05BB3}" presName="sibTrans" presStyleCnt="0"/>
      <dgm:spPr/>
    </dgm:pt>
    <dgm:pt modelId="{E662D527-3450-4A12-BA21-8D81DD3B3E5F}" type="pres">
      <dgm:prSet presAssocID="{BFDABEAA-DFC8-4250-A9AE-587A1C75B7F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0C9A2-965C-4224-92F4-0F04ACBAB23B}" type="pres">
      <dgm:prSet presAssocID="{4F7D5FD3-066B-4A77-B326-6F71641D8B2F}" presName="sibTrans" presStyleCnt="0"/>
      <dgm:spPr/>
    </dgm:pt>
    <dgm:pt modelId="{B73D5675-E0C3-4D2B-9AD7-FC37F3FE9E7B}" type="pres">
      <dgm:prSet presAssocID="{D2A93268-50A1-4322-A05E-D47308C7229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66846-29EC-4042-B8DC-3F7A43052F1F}" type="pres">
      <dgm:prSet presAssocID="{B89F0FB2-EB0C-4C8A-BDEB-A7014CF87A7B}" presName="sibTrans" presStyleCnt="0"/>
      <dgm:spPr/>
    </dgm:pt>
    <dgm:pt modelId="{99207730-F626-4E44-9293-D494FD4A2976}" type="pres">
      <dgm:prSet presAssocID="{A9A308C9-8D40-4087-892A-73D94172FF9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A6FA3-E48B-4F99-A290-E9F7B1174AC1}" type="pres">
      <dgm:prSet presAssocID="{3C529A48-0948-4CDF-A184-C9156136085F}" presName="sibTrans" presStyleCnt="0"/>
      <dgm:spPr/>
    </dgm:pt>
    <dgm:pt modelId="{812CA71F-6047-4448-A9B9-0D5BBA20A2E4}" type="pres">
      <dgm:prSet presAssocID="{A61D7AE8-7C0F-446E-8BE0-DA0F7EB223D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8D7C6-3E07-46FE-9C2A-2C1F839D9A53}" type="pres">
      <dgm:prSet presAssocID="{D71516AF-4672-45F6-A169-166ABD45E3FA}" presName="sibTrans" presStyleCnt="0"/>
      <dgm:spPr/>
    </dgm:pt>
    <dgm:pt modelId="{24B79048-C44D-4351-B98D-E5C01DBFE71D}" type="pres">
      <dgm:prSet presAssocID="{C5D909F2-C4E2-447D-8F9F-71199AB0E56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A2C66-9CC2-40F9-9FCB-479F83AC1B7C}" type="pres">
      <dgm:prSet presAssocID="{5F72C65A-5627-4DF1-B09B-AA6A37C7FA74}" presName="sibTrans" presStyleCnt="0"/>
      <dgm:spPr/>
    </dgm:pt>
    <dgm:pt modelId="{386F246F-DD57-438B-9D4F-6FDC874ED6E1}" type="pres">
      <dgm:prSet presAssocID="{32F60377-607B-49FB-BF53-DBA4BB6A32C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AF2A4-1500-4830-A811-8AA27AE6D6C5}" type="pres">
      <dgm:prSet presAssocID="{C0352D7F-4006-4D38-AFBE-E3EB80860E0F}" presName="sibTrans" presStyleCnt="0"/>
      <dgm:spPr/>
    </dgm:pt>
    <dgm:pt modelId="{A533F78C-0283-4D62-8976-5565D2B158D6}" type="pres">
      <dgm:prSet presAssocID="{6983DD7F-9B11-449F-AE50-767D230202E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AF62B3-B66B-4BCE-A46C-302D835E3D34}" type="presOf" srcId="{A9A308C9-8D40-4087-892A-73D94172FF97}" destId="{99207730-F626-4E44-9293-D494FD4A2976}" srcOrd="0" destOrd="0" presId="urn:microsoft.com/office/officeart/2005/8/layout/default"/>
    <dgm:cxn modelId="{B22B07D0-AD63-4C06-B5EC-3B582246858B}" srcId="{38A4C2AB-8C01-4130-B983-281B4766E7E0}" destId="{32F60377-607B-49FB-BF53-DBA4BB6A32CC}" srcOrd="6" destOrd="0" parTransId="{CAE0A917-16F9-44A8-AD2F-81526C64278E}" sibTransId="{C0352D7F-4006-4D38-AFBE-E3EB80860E0F}"/>
    <dgm:cxn modelId="{BDB16E75-7A62-4AA1-93D1-D18E7778039A}" type="presOf" srcId="{38A4C2AB-8C01-4130-B983-281B4766E7E0}" destId="{48BFE4AA-C0E4-4F16-B739-FCCADA922830}" srcOrd="0" destOrd="0" presId="urn:microsoft.com/office/officeart/2005/8/layout/default"/>
    <dgm:cxn modelId="{C7559AE7-145C-40A2-95A3-8709CDAC2C4E}" srcId="{38A4C2AB-8C01-4130-B983-281B4766E7E0}" destId="{A61D7AE8-7C0F-446E-8BE0-DA0F7EB223D5}" srcOrd="4" destOrd="0" parTransId="{AAD2547F-4F02-4DC8-B084-AFE529E01568}" sibTransId="{D71516AF-4672-45F6-A169-166ABD45E3FA}"/>
    <dgm:cxn modelId="{9A9592A6-FAF4-42C7-803C-927083B16A12}" srcId="{38A4C2AB-8C01-4130-B983-281B4766E7E0}" destId="{6983DD7F-9B11-449F-AE50-767D230202E1}" srcOrd="7" destOrd="0" parTransId="{4C26662E-9CFE-427C-B886-AD381AEED6D7}" sibTransId="{78144F24-2899-4B9D-9140-7E84AE30BDE6}"/>
    <dgm:cxn modelId="{8E2A66E0-D01B-41FC-88DF-EAB5CB21C1F9}" type="presOf" srcId="{32F60377-607B-49FB-BF53-DBA4BB6A32CC}" destId="{386F246F-DD57-438B-9D4F-6FDC874ED6E1}" srcOrd="0" destOrd="0" presId="urn:microsoft.com/office/officeart/2005/8/layout/default"/>
    <dgm:cxn modelId="{39D60DC6-0848-4D8B-A6EB-E5D78A953821}" srcId="{38A4C2AB-8C01-4130-B983-281B4766E7E0}" destId="{A9A308C9-8D40-4087-892A-73D94172FF97}" srcOrd="3" destOrd="0" parTransId="{AF531729-E230-418D-B6B0-26DC506C64D0}" sibTransId="{3C529A48-0948-4CDF-A184-C9156136085F}"/>
    <dgm:cxn modelId="{106ADF2D-7E06-483F-A8F4-3680BD6E94D0}" type="presOf" srcId="{EB14D66A-EA82-4556-83BF-5C99EC4B785D}" destId="{71E20F17-73E8-4759-ABA3-20E4642304A0}" srcOrd="0" destOrd="0" presId="urn:microsoft.com/office/officeart/2005/8/layout/default"/>
    <dgm:cxn modelId="{E25D47CA-7CC4-4785-B4BF-C895D159FBA9}" type="presOf" srcId="{A61D7AE8-7C0F-446E-8BE0-DA0F7EB223D5}" destId="{812CA71F-6047-4448-A9B9-0D5BBA20A2E4}" srcOrd="0" destOrd="0" presId="urn:microsoft.com/office/officeart/2005/8/layout/default"/>
    <dgm:cxn modelId="{A604CF0B-99B7-4C6B-8544-CBD067CA4C7A}" srcId="{38A4C2AB-8C01-4130-B983-281B4766E7E0}" destId="{EB14D66A-EA82-4556-83BF-5C99EC4B785D}" srcOrd="0" destOrd="0" parTransId="{D00A8664-3E1E-4DF2-B786-38C20715D814}" sibTransId="{1461E5A7-0C3E-43F7-AA95-9553D2A05BB3}"/>
    <dgm:cxn modelId="{E10A248A-03A2-4C34-B251-F2DA76791E2E}" type="presOf" srcId="{BFDABEAA-DFC8-4250-A9AE-587A1C75B7F0}" destId="{E662D527-3450-4A12-BA21-8D81DD3B3E5F}" srcOrd="0" destOrd="0" presId="urn:microsoft.com/office/officeart/2005/8/layout/default"/>
    <dgm:cxn modelId="{EF6B1B17-CAC6-4E74-9694-A7B954D2CBA0}" type="presOf" srcId="{D2A93268-50A1-4322-A05E-D47308C7229D}" destId="{B73D5675-E0C3-4D2B-9AD7-FC37F3FE9E7B}" srcOrd="0" destOrd="0" presId="urn:microsoft.com/office/officeart/2005/8/layout/default"/>
    <dgm:cxn modelId="{B3ACA1EE-AFD7-45EA-9F41-850398D83E75}" srcId="{38A4C2AB-8C01-4130-B983-281B4766E7E0}" destId="{D2A93268-50A1-4322-A05E-D47308C7229D}" srcOrd="2" destOrd="0" parTransId="{1E3B7BE4-08E0-4AF4-AFF7-6B47520FDD23}" sibTransId="{B89F0FB2-EB0C-4C8A-BDEB-A7014CF87A7B}"/>
    <dgm:cxn modelId="{AFC9AB09-7F71-438C-8DF0-4DA78C0B5E41}" srcId="{38A4C2AB-8C01-4130-B983-281B4766E7E0}" destId="{BFDABEAA-DFC8-4250-A9AE-587A1C75B7F0}" srcOrd="1" destOrd="0" parTransId="{4A6D0B29-B075-4EB5-8B37-A06F95C55E9F}" sibTransId="{4F7D5FD3-066B-4A77-B326-6F71641D8B2F}"/>
    <dgm:cxn modelId="{52F6E8CC-CA70-4E21-9FF6-B494906ED16F}" type="presOf" srcId="{C5D909F2-C4E2-447D-8F9F-71199AB0E568}" destId="{24B79048-C44D-4351-B98D-E5C01DBFE71D}" srcOrd="0" destOrd="0" presId="urn:microsoft.com/office/officeart/2005/8/layout/default"/>
    <dgm:cxn modelId="{EDC185D7-21B2-4093-8ED5-1EA62ABC7355}" type="presOf" srcId="{6983DD7F-9B11-449F-AE50-767D230202E1}" destId="{A533F78C-0283-4D62-8976-5565D2B158D6}" srcOrd="0" destOrd="0" presId="urn:microsoft.com/office/officeart/2005/8/layout/default"/>
    <dgm:cxn modelId="{3C1A1A1F-2582-4F03-B553-FD761701E9F4}" srcId="{38A4C2AB-8C01-4130-B983-281B4766E7E0}" destId="{C5D909F2-C4E2-447D-8F9F-71199AB0E568}" srcOrd="5" destOrd="0" parTransId="{C946277B-E950-48A1-B5B4-E724C11EA5D8}" sibTransId="{5F72C65A-5627-4DF1-B09B-AA6A37C7FA74}"/>
    <dgm:cxn modelId="{8F9E334F-A276-4B15-8C08-77AD66E343AD}" type="presParOf" srcId="{48BFE4AA-C0E4-4F16-B739-FCCADA922830}" destId="{71E20F17-73E8-4759-ABA3-20E4642304A0}" srcOrd="0" destOrd="0" presId="urn:microsoft.com/office/officeart/2005/8/layout/default"/>
    <dgm:cxn modelId="{262EF182-C6CD-482C-AEDF-2B2391A0081F}" type="presParOf" srcId="{48BFE4AA-C0E4-4F16-B739-FCCADA922830}" destId="{0E0F27CF-C5A7-40D4-A3B7-748764BDB56A}" srcOrd="1" destOrd="0" presId="urn:microsoft.com/office/officeart/2005/8/layout/default"/>
    <dgm:cxn modelId="{F098E415-AD7B-43EC-8E00-7197B34B9313}" type="presParOf" srcId="{48BFE4AA-C0E4-4F16-B739-FCCADA922830}" destId="{E662D527-3450-4A12-BA21-8D81DD3B3E5F}" srcOrd="2" destOrd="0" presId="urn:microsoft.com/office/officeart/2005/8/layout/default"/>
    <dgm:cxn modelId="{2AD27258-A959-41BB-A537-8C3AF0481EBC}" type="presParOf" srcId="{48BFE4AA-C0E4-4F16-B739-FCCADA922830}" destId="{E460C9A2-965C-4224-92F4-0F04ACBAB23B}" srcOrd="3" destOrd="0" presId="urn:microsoft.com/office/officeart/2005/8/layout/default"/>
    <dgm:cxn modelId="{59E57633-5A04-4CA6-9D91-DF4EBE7D65AE}" type="presParOf" srcId="{48BFE4AA-C0E4-4F16-B739-FCCADA922830}" destId="{B73D5675-E0C3-4D2B-9AD7-FC37F3FE9E7B}" srcOrd="4" destOrd="0" presId="urn:microsoft.com/office/officeart/2005/8/layout/default"/>
    <dgm:cxn modelId="{DCDB0607-D755-4CF9-B47D-438103A97F33}" type="presParOf" srcId="{48BFE4AA-C0E4-4F16-B739-FCCADA922830}" destId="{57D66846-29EC-4042-B8DC-3F7A43052F1F}" srcOrd="5" destOrd="0" presId="urn:microsoft.com/office/officeart/2005/8/layout/default"/>
    <dgm:cxn modelId="{683BA752-3F45-488D-A62D-DED63698EC10}" type="presParOf" srcId="{48BFE4AA-C0E4-4F16-B739-FCCADA922830}" destId="{99207730-F626-4E44-9293-D494FD4A2976}" srcOrd="6" destOrd="0" presId="urn:microsoft.com/office/officeart/2005/8/layout/default"/>
    <dgm:cxn modelId="{BAEDC46A-B425-4561-BF3A-E988096AFD5C}" type="presParOf" srcId="{48BFE4AA-C0E4-4F16-B739-FCCADA922830}" destId="{BF3A6FA3-E48B-4F99-A290-E9F7B1174AC1}" srcOrd="7" destOrd="0" presId="urn:microsoft.com/office/officeart/2005/8/layout/default"/>
    <dgm:cxn modelId="{C12D53E6-166B-49B4-B63D-B0921A051E78}" type="presParOf" srcId="{48BFE4AA-C0E4-4F16-B739-FCCADA922830}" destId="{812CA71F-6047-4448-A9B9-0D5BBA20A2E4}" srcOrd="8" destOrd="0" presId="urn:microsoft.com/office/officeart/2005/8/layout/default"/>
    <dgm:cxn modelId="{0CAEE60F-33D5-46B4-878F-FDD45F298642}" type="presParOf" srcId="{48BFE4AA-C0E4-4F16-B739-FCCADA922830}" destId="{0AA8D7C6-3E07-46FE-9C2A-2C1F839D9A53}" srcOrd="9" destOrd="0" presId="urn:microsoft.com/office/officeart/2005/8/layout/default"/>
    <dgm:cxn modelId="{A22D9B79-5E0C-4150-83CF-C15BC5A69C3F}" type="presParOf" srcId="{48BFE4AA-C0E4-4F16-B739-FCCADA922830}" destId="{24B79048-C44D-4351-B98D-E5C01DBFE71D}" srcOrd="10" destOrd="0" presId="urn:microsoft.com/office/officeart/2005/8/layout/default"/>
    <dgm:cxn modelId="{7A491DD4-4135-4932-92F8-D4E73989341F}" type="presParOf" srcId="{48BFE4AA-C0E4-4F16-B739-FCCADA922830}" destId="{1E7A2C66-9CC2-40F9-9FCB-479F83AC1B7C}" srcOrd="11" destOrd="0" presId="urn:microsoft.com/office/officeart/2005/8/layout/default"/>
    <dgm:cxn modelId="{8D7AA460-C54D-4AC0-AE65-E6D45859B08F}" type="presParOf" srcId="{48BFE4AA-C0E4-4F16-B739-FCCADA922830}" destId="{386F246F-DD57-438B-9D4F-6FDC874ED6E1}" srcOrd="12" destOrd="0" presId="urn:microsoft.com/office/officeart/2005/8/layout/default"/>
    <dgm:cxn modelId="{A87A64AE-FF67-46F1-8CD6-B311CD9E7D76}" type="presParOf" srcId="{48BFE4AA-C0E4-4F16-B739-FCCADA922830}" destId="{647AF2A4-1500-4830-A811-8AA27AE6D6C5}" srcOrd="13" destOrd="0" presId="urn:microsoft.com/office/officeart/2005/8/layout/default"/>
    <dgm:cxn modelId="{54FD7657-F56C-4AE3-B0F0-E4492A5A143E}" type="presParOf" srcId="{48BFE4AA-C0E4-4F16-B739-FCCADA922830}" destId="{A533F78C-0283-4D62-8976-5565D2B158D6}" srcOrd="1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9EE3-DF0D-475F-B5A5-2754D1FC593C}" type="datetimeFigureOut">
              <a:rPr lang="ru-RU" smtClean="0"/>
              <a:pPr/>
              <a:t>28.12.2017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29A79-65E2-407B-ADC5-84F1651ED7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239000" cy="2667001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Неотложная</a:t>
            </a:r>
            <a:r>
              <a:rPr lang="ru-RU" b="1" dirty="0" smtClean="0"/>
              <a:t> </a:t>
            </a:r>
            <a:r>
              <a:rPr lang="ru-RU" sz="3600" dirty="0" smtClean="0"/>
              <a:t>ПОМОЩЬ при проведении реанимационных мероприятий при экстремальных воздействиях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4724400"/>
            <a:ext cx="4267200" cy="914400"/>
          </a:xfrm>
        </p:spPr>
        <p:txBody>
          <a:bodyPr>
            <a:normAutofit fontScale="40000" lnSpcReduction="20000"/>
          </a:bodyPr>
          <a:lstStyle/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sz="5000" dirty="0" smtClean="0">
                <a:solidFill>
                  <a:schemeClr val="tx1"/>
                </a:solidFill>
              </a:rPr>
              <a:t>Преподаватель высшей категории </a:t>
            </a:r>
          </a:p>
          <a:p>
            <a:pPr algn="r"/>
            <a:r>
              <a:rPr lang="ru-RU" sz="5000" dirty="0" smtClean="0">
                <a:solidFill>
                  <a:schemeClr val="tx1"/>
                </a:solidFill>
              </a:rPr>
              <a:t>Ефремова Наталья Ивановна</a:t>
            </a:r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0"/>
            <a:ext cx="6934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Мордовия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Республики  Мордовия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«Мордовский республиканский центр повышения квалификации специалистов здравоохранения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96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по этиологии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9648" cy="99060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Идентификация агрессивного реагента, вызвавшего химический ожог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378825" cy="434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826"/>
                <a:gridCol w="1676400"/>
                <a:gridCol w="1830069"/>
                <a:gridCol w="1522731"/>
                <a:gridCol w="153034"/>
                <a:gridCol w="1675765"/>
              </a:tblGrid>
              <a:tr h="1082283">
                <a:tc rowSpan="2"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Признак </a:t>
                      </a:r>
                    </a:p>
                  </a:txBody>
                  <a:tcPr marL="67945" marR="67945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Концентрированная щелочь и перекись водорода</a:t>
                      </a:r>
                    </a:p>
                  </a:txBody>
                  <a:tcPr marL="67945" marR="67945" marT="0" marB="0"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Концентрированная кислота</a:t>
                      </a:r>
                    </a:p>
                  </a:txBody>
                  <a:tcPr marL="67945" marR="679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>
                          <a:latin typeface="Calibri"/>
                          <a:ea typeface="Times New Roman"/>
                        </a:rPr>
                        <a:t>Серная </a:t>
                      </a:r>
                    </a:p>
                  </a:txBody>
                  <a:tcPr marL="67945" marR="67945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Соляная </a:t>
                      </a:r>
                    </a:p>
                  </a:txBody>
                  <a:tcPr marL="67945" marR="679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>
                          <a:latin typeface="Calibri"/>
                          <a:ea typeface="Times New Roman"/>
                        </a:rPr>
                        <a:t>Азотная </a:t>
                      </a:r>
                    </a:p>
                  </a:txBody>
                  <a:tcPr marL="67945" marR="67945" marT="0" marB="0"/>
                </a:tc>
              </a:tr>
              <a:tr h="1082283"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>
                          <a:latin typeface="Calibri"/>
                          <a:ea typeface="Times New Roman"/>
                        </a:rPr>
                        <a:t>Вид некроза, струпа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Мягкий, влажный </a:t>
                      </a:r>
                    </a:p>
                  </a:txBody>
                  <a:tcPr marL="67945" marR="67945" marT="0" marB="0"/>
                </a:tc>
                <a:tc gridSpan="4"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Плотный, сухой (</a:t>
                      </a:r>
                      <a:r>
                        <a:rPr lang="ru-RU" sz="2400" b="0" dirty="0" err="1">
                          <a:latin typeface="Calibri"/>
                          <a:ea typeface="Times New Roman"/>
                        </a:rPr>
                        <a:t>коагуляционный</a:t>
                      </a: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)</a:t>
                      </a:r>
                    </a:p>
                  </a:txBody>
                  <a:tcPr marL="67945" marR="679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283"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>
                          <a:latin typeface="Calibri"/>
                          <a:ea typeface="Times New Roman"/>
                        </a:rPr>
                        <a:t>Цвет струпа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>
                          <a:latin typeface="Calibri"/>
                          <a:ea typeface="Times New Roman"/>
                        </a:rPr>
                        <a:t>Грязно - белый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Темно - коричневый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Серовато - белый</a:t>
                      </a:r>
                    </a:p>
                  </a:txBody>
                  <a:tcPr marL="67945" marR="67945" marT="0" marB="0"/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r>
                        <a:rPr lang="ru-RU" sz="2400" b="0" dirty="0">
                          <a:latin typeface="Calibri"/>
                          <a:ea typeface="Times New Roman"/>
                        </a:rPr>
                        <a:t>Светло - коричневый</a:t>
                      </a:r>
                    </a:p>
                  </a:txBody>
                  <a:tcPr marL="67945" marR="67945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960"/>
                        </a:spcBef>
                        <a:spcAft>
                          <a:spcPts val="960"/>
                        </a:spcAft>
                      </a:pPr>
                      <a:endParaRPr lang="ru-RU" sz="2400" b="0" dirty="0">
                        <a:latin typeface="Calibri"/>
                        <a:ea typeface="Times New Roman"/>
                      </a:endParaRPr>
                    </a:p>
                  </a:txBody>
                  <a:tcPr marL="67945" marR="67945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858000" cy="990600"/>
          </a:xfrm>
        </p:spPr>
        <p:txBody>
          <a:bodyPr/>
          <a:lstStyle/>
          <a:p>
            <a:r>
              <a:rPr lang="ru-RU" dirty="0" smtClean="0"/>
              <a:t>Ожог первой степени</a:t>
            </a:r>
            <a:endParaRPr lang="ru-RU" dirty="0"/>
          </a:p>
        </p:txBody>
      </p:sp>
      <p:pic>
        <p:nvPicPr>
          <p:cNvPr id="5" name="Содержимое 4" descr="Ожоги кожи - краткий обзор :: Ожоги симптомы - 30 Декабря 2013 - Персональный сайт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40386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Восточная и народная медицина. Диагностика и лечение. * Что делать при солнечных ожогах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00240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15200" cy="990600"/>
          </a:xfrm>
        </p:spPr>
        <p:txBody>
          <a:bodyPr/>
          <a:lstStyle/>
          <a:p>
            <a:r>
              <a:rPr lang="ru-RU" dirty="0" smtClean="0"/>
              <a:t>Ожог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5" name="Содержимое 4" descr="Ожоги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00240"/>
            <a:ext cx="4038600" cy="318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После ожога: пузыри - угроза кожи Портал вашего здоровья ZdravoE"/>
          <p:cNvPicPr>
            <a:picLocks noGrp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4845050" y="2439334"/>
            <a:ext cx="3886200" cy="287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315200" cy="990600"/>
          </a:xfrm>
        </p:spPr>
        <p:txBody>
          <a:bodyPr/>
          <a:lstStyle/>
          <a:p>
            <a:r>
              <a:rPr lang="ru-RU" dirty="0" smtClean="0"/>
              <a:t>Ожог </a:t>
            </a:r>
            <a:r>
              <a:rPr lang="en-US" dirty="0" smtClean="0"/>
              <a:t>III</a:t>
            </a:r>
            <a:r>
              <a:rPr lang="ru-RU" dirty="0" smtClean="0"/>
              <a:t>  </a:t>
            </a:r>
            <a:r>
              <a:rPr lang="ru-RU" dirty="0" smtClean="0"/>
              <a:t>степени</a:t>
            </a:r>
            <a:endParaRPr lang="ru-RU" dirty="0"/>
          </a:p>
        </p:txBody>
      </p:sp>
      <p:pic>
        <p:nvPicPr>
          <p:cNvPr id="5" name="Содержимое 4" descr="Покраснение кожи после солнечного ожога &quot; Народный медицинский портал. Симптомы и лечение болезней.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4038600" cy="339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Офигительная подборка-Мегажесть. Всем любителям смотреть обязательно!!!(далее 6 фото)"/>
          <p:cNvPicPr>
            <a:picLocks noGrp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4845050" y="2392015"/>
            <a:ext cx="3886200" cy="296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242048" cy="990600"/>
          </a:xfrm>
        </p:spPr>
        <p:txBody>
          <a:bodyPr/>
          <a:lstStyle/>
          <a:p>
            <a:r>
              <a:rPr lang="ru-RU" dirty="0" smtClean="0"/>
              <a:t>Неотложная помощь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35100" y="1447800"/>
          <a:ext cx="749935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784848" cy="990600"/>
          </a:xfrm>
        </p:spPr>
        <p:txBody>
          <a:bodyPr/>
          <a:lstStyle/>
          <a:p>
            <a:r>
              <a:rPr lang="ru-RU" dirty="0" smtClean="0"/>
              <a:t>Ожог IV степени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2420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Воздействие тока на человека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4" y="1600200"/>
          <a:ext cx="8378825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242048" cy="990600"/>
          </a:xfrm>
        </p:spPr>
        <p:txBody>
          <a:bodyPr/>
          <a:lstStyle/>
          <a:p>
            <a:r>
              <a:rPr lang="ru-RU" dirty="0" smtClean="0"/>
              <a:t>Факторы, влияющие на исход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5848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Электрический знак, возникший при поражении молнией</a:t>
            </a:r>
            <a:endParaRPr lang="ru-RU" sz="3600" dirty="0"/>
          </a:p>
        </p:txBody>
      </p:sp>
      <p:pic>
        <p:nvPicPr>
          <p:cNvPr id="4" name="Содержимое 3" descr="Берегите детей от электротравм!"/>
          <p:cNvPicPr>
            <a:picLocks noGrp="1"/>
          </p:cNvPicPr>
          <p:nvPr>
            <p:ph sz="quarter" idx="1"/>
          </p:nvPr>
        </p:nvPicPr>
        <p:blipFill>
          <a:blip r:embed="rId2"/>
          <a:srcRect l="22414" t="31177" r="24253" b="23711"/>
          <a:stretch>
            <a:fillRect/>
          </a:stretch>
        </p:blipFill>
        <p:spPr bwMode="auto">
          <a:xfrm>
            <a:off x="762000" y="17526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242048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Неотложная помощь при отморожениях и ожогах.</a:t>
            </a:r>
          </a:p>
          <a:p>
            <a:pPr lvl="0"/>
            <a:r>
              <a:rPr lang="ru-RU" dirty="0" smtClean="0"/>
              <a:t>Утопление, удушение, </a:t>
            </a:r>
            <a:r>
              <a:rPr lang="ru-RU" dirty="0" err="1" smtClean="0"/>
              <a:t>электротравма</a:t>
            </a:r>
            <a:r>
              <a:rPr lang="ru-RU" dirty="0" smtClean="0"/>
              <a:t>, «</a:t>
            </a:r>
            <a:r>
              <a:rPr lang="ru-RU" dirty="0" err="1" smtClean="0"/>
              <a:t>крашт</a:t>
            </a:r>
            <a:r>
              <a:rPr lang="ru-RU" dirty="0" smtClean="0"/>
              <a:t>» - синдром: особенности в проведении спасательных и реанимационных мероприятий.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AppData\Local\Microsoft\Windows\INetCache\Low\IE\2OBQ7F24\18[1].jpg"/>
          <p:cNvPicPr/>
          <p:nvPr/>
        </p:nvPicPr>
        <p:blipFill>
          <a:blip r:embed="rId2"/>
          <a:srcRect l="3125" t="9146" r="5097"/>
          <a:stretch>
            <a:fillRect/>
          </a:stretch>
        </p:blipFill>
        <p:spPr bwMode="auto">
          <a:xfrm>
            <a:off x="533400" y="304800"/>
            <a:ext cx="8077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AppData\Local\Microsoft\Windows\INetCache\Low\IE\26V3KTS9\elektrotravma[1]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"/>
            <a:ext cx="563879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089648" cy="990600"/>
          </a:xfrm>
        </p:spPr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Справочник фельдшера.- М.: </a:t>
            </a:r>
            <a:r>
              <a:rPr lang="ru-RU" dirty="0" err="1" smtClean="0"/>
              <a:t>Эксмо</a:t>
            </a:r>
            <a:r>
              <a:rPr lang="ru-RU" dirty="0" smtClean="0"/>
              <a:t>, 2010. – 1020с.</a:t>
            </a:r>
          </a:p>
          <a:p>
            <a:pPr algn="just"/>
            <a:r>
              <a:rPr lang="ru-RU" dirty="0" smtClean="0"/>
              <a:t>Суворов А.В. Основы диагностики и терапии неотложных состояний: руководство для врачей/ А.В.Суворов, К.А Свешников, Д.Б.Якушев.- Н.Новгород: Издательство Нижегородской государственной медицинской академии, 2010. – 400 с.; ил.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94448" cy="990600"/>
          </a:xfrm>
        </p:spPr>
        <p:txBody>
          <a:bodyPr/>
          <a:lstStyle/>
          <a:p>
            <a:r>
              <a:rPr lang="ru-RU" dirty="0" smtClean="0"/>
              <a:t>Отморожение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Повреждение </a:t>
            </a:r>
            <a:r>
              <a:rPr lang="ru-RU" dirty="0"/>
              <a:t>тканей в результате воздействия низкой температуры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8580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Периоды отморожения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09600" y="1676400"/>
          <a:ext cx="80772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76200"/>
          <a:ext cx="8229600" cy="6691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752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Признак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r>
                        <a:rPr lang="ru-RU" b="1" dirty="0" smtClean="0"/>
                        <a:t> степень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en-US" b="1" dirty="0" smtClean="0"/>
                        <a:t>I</a:t>
                      </a:r>
                      <a:r>
                        <a:rPr lang="ru-RU" b="1" dirty="0" smtClean="0"/>
                        <a:t> степень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</a:t>
                      </a:r>
                      <a:r>
                        <a:rPr lang="ru-RU" b="1" dirty="0" smtClean="0"/>
                        <a:t> степень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IV</a:t>
                      </a:r>
                      <a:r>
                        <a:rPr lang="ru-RU" b="1" dirty="0" smtClean="0"/>
                        <a:t> степень</a:t>
                      </a:r>
                      <a:endParaRPr lang="ru-RU" b="1" dirty="0"/>
                    </a:p>
                  </a:txBody>
                  <a:tcPr/>
                </a:tc>
              </a:tr>
              <a:tr h="112702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Глубина поражения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Обратимые расстройства кровообращения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омертвение поверхностных слоев кожи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омертвению всех слоев кожи и мягких тканей на различную глубину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омертвение всех слоев, в том числе и кости</a:t>
                      </a:r>
                      <a:endParaRPr lang="ru-RU" sz="1400" b="1" dirty="0"/>
                    </a:p>
                  </a:txBody>
                  <a:tcPr/>
                </a:tc>
              </a:tr>
              <a:tr h="136978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Кожа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бледной окраски, несколько отечная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багрово-синяя окраска,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пузыри, наполненные прозрачной или белого цвета жидкостью.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пузыри, наполненные жидкостью темно-красного и темно-бурого цвета, влажная гангрена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пузыри, наполненными черной жидкостью; кожа холодная 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мумификация</a:t>
                      </a:r>
                      <a:endParaRPr lang="ru-RU" sz="1400" b="1" dirty="0"/>
                    </a:p>
                  </a:txBody>
                  <a:tcPr/>
                </a:tc>
              </a:tr>
              <a:tr h="15828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Общие явления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 изменено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температуры тела, озноб, плохой аппетит и сон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Потрясающ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ие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ознобы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поты, значительное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ухудшение самочувствия, апатия к окружающему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Состояние</a:t>
                      </a:r>
                      <a:r>
                        <a:rPr lang="ru-RU" sz="1400" b="1" baseline="0" dirty="0" smtClean="0"/>
                        <a:t> очень тяжелое</a:t>
                      </a:r>
                      <a:endParaRPr lang="ru-RU" sz="1400" b="1" dirty="0"/>
                    </a:p>
                  </a:txBody>
                  <a:tcPr/>
                </a:tc>
              </a:tr>
              <a:tr h="73055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Чувствительность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резко снижена или полностью отсутствует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резко снижена или полностью отсутствует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онемение, но больной страдает от боли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</a:tr>
              <a:tr h="32496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Длительность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Несколько дней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15 -30 дней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1,</a:t>
                      </a:r>
                      <a:r>
                        <a:rPr lang="ru-RU" sz="1400" b="1" baseline="0" dirty="0" smtClean="0"/>
                        <a:t>5 – 2 </a:t>
                      </a:r>
                      <a:r>
                        <a:rPr lang="ru-RU" sz="1400" b="1" baseline="0" dirty="0" err="1" smtClean="0"/>
                        <a:t>мес</a:t>
                      </a:r>
                      <a:endParaRPr lang="ru-RU" sz="1400" b="1" dirty="0"/>
                    </a:p>
                  </a:txBody>
                  <a:tcPr/>
                </a:tc>
              </a:tr>
              <a:tr h="91941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Остаточные явления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шелушение и зуд; чувствительность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холоду повышена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Рубцов нет, чувствительность снижена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Рубцы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Ампутация конечности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58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Первая помощь в скрытую фазу отморожения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58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Первая помощь в реактивную фазу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13448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Показания к госпитализации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7165848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 </a:t>
            </a:r>
            <a:r>
              <a:rPr lang="ru-RU" dirty="0" smtClean="0"/>
              <a:t>ОЖОГИ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dirty="0"/>
              <a:t> </a:t>
            </a:r>
            <a:r>
              <a:rPr lang="ru-RU" dirty="0" smtClean="0"/>
              <a:t>Повреждение </a:t>
            </a:r>
            <a:r>
              <a:rPr lang="ru-RU" dirty="0"/>
              <a:t>тканей, возникающее под действием высокой температуры, электрического тока, кислот, щелочей или ионизирующего излучения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219</TotalTime>
  <Words>509</Words>
  <PresentationFormat>Экран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   Неотложная ПОМОЩЬ при проведении реанимационных мероприятий при экстремальных воздействиях </vt:lpstr>
      <vt:lpstr>План</vt:lpstr>
      <vt:lpstr>Отморожение </vt:lpstr>
      <vt:lpstr> Периоды отморожения </vt:lpstr>
      <vt:lpstr>Слайд 5</vt:lpstr>
      <vt:lpstr>Первая помощь в скрытую фазу отморожения</vt:lpstr>
      <vt:lpstr>Первая помощь в реактивную фазу</vt:lpstr>
      <vt:lpstr>Показания к госпитализации</vt:lpstr>
      <vt:lpstr>   ОЖОГИ </vt:lpstr>
      <vt:lpstr>Классификация по этиологии</vt:lpstr>
      <vt:lpstr>Идентификация агрессивного реагента, вызвавшего химический ожог</vt:lpstr>
      <vt:lpstr>Ожог первой степени</vt:lpstr>
      <vt:lpstr>Ожог II степени</vt:lpstr>
      <vt:lpstr>Ожог III  степени</vt:lpstr>
      <vt:lpstr>Неотложная помощь</vt:lpstr>
      <vt:lpstr>Ожог IV степени</vt:lpstr>
      <vt:lpstr>Воздействие тока на человека</vt:lpstr>
      <vt:lpstr>Факторы, влияющие на исход</vt:lpstr>
      <vt:lpstr>Электрический знак, возникший при поражении молнией</vt:lpstr>
      <vt:lpstr>Слайд 20</vt:lpstr>
      <vt:lpstr>Слайд 21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ГАОУДПО РМ «МРЦПКСЗ»  Доврачебная помощь и особенности проведения реанимационных мероприятий </dc:title>
  <dc:creator>1</dc:creator>
  <cp:lastModifiedBy>1</cp:lastModifiedBy>
  <cp:revision>26</cp:revision>
  <dcterms:created xsi:type="dcterms:W3CDTF">2015-12-05T18:22:25Z</dcterms:created>
  <dcterms:modified xsi:type="dcterms:W3CDTF">2017-12-28T04:30:26Z</dcterms:modified>
</cp:coreProperties>
</file>